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docProps/custom.xml" ContentType="application/vnd.openxmlformats-officedocument.custom-properties+xml"/>
  <Override PartName="/ppt/slides/slide99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Layouts/slideLayout22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theme/theme4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  <p:sldMasterId id="2147483679" r:id="rId2"/>
  </p:sldMasterIdLst>
  <p:notesMasterIdLst>
    <p:notesMasterId r:id="rId107"/>
  </p:notesMasterIdLst>
  <p:handoutMasterIdLst>
    <p:handoutMasterId r:id="rId108"/>
  </p:handoutMasterIdLst>
  <p:sldIdLst>
    <p:sldId id="501" r:id="rId3"/>
    <p:sldId id="581" r:id="rId4"/>
    <p:sldId id="667" r:id="rId5"/>
    <p:sldId id="668" r:id="rId6"/>
    <p:sldId id="669" r:id="rId7"/>
    <p:sldId id="585" r:id="rId8"/>
    <p:sldId id="586" r:id="rId9"/>
    <p:sldId id="588" r:id="rId10"/>
    <p:sldId id="594" r:id="rId11"/>
    <p:sldId id="595" r:id="rId12"/>
    <p:sldId id="596" r:id="rId13"/>
    <p:sldId id="597" r:id="rId14"/>
    <p:sldId id="670" r:id="rId15"/>
    <p:sldId id="599" r:id="rId16"/>
    <p:sldId id="600" r:id="rId17"/>
    <p:sldId id="602" r:id="rId18"/>
    <p:sldId id="603" r:id="rId19"/>
    <p:sldId id="607" r:id="rId20"/>
    <p:sldId id="609" r:id="rId21"/>
    <p:sldId id="673" r:id="rId22"/>
    <p:sldId id="674" r:id="rId23"/>
    <p:sldId id="675" r:id="rId24"/>
    <p:sldId id="677" r:id="rId25"/>
    <p:sldId id="616" r:id="rId26"/>
    <p:sldId id="678" r:id="rId27"/>
    <p:sldId id="679" r:id="rId28"/>
    <p:sldId id="680" r:id="rId29"/>
    <p:sldId id="624" r:id="rId30"/>
    <p:sldId id="625" r:id="rId31"/>
    <p:sldId id="681" r:id="rId32"/>
    <p:sldId id="682" r:id="rId33"/>
    <p:sldId id="683" r:id="rId34"/>
    <p:sldId id="684" r:id="rId35"/>
    <p:sldId id="685" r:id="rId36"/>
    <p:sldId id="686" r:id="rId37"/>
    <p:sldId id="687" r:id="rId38"/>
    <p:sldId id="688" r:id="rId39"/>
    <p:sldId id="626" r:id="rId40"/>
    <p:sldId id="689" r:id="rId41"/>
    <p:sldId id="691" r:id="rId42"/>
    <p:sldId id="690" r:id="rId43"/>
    <p:sldId id="692" r:id="rId44"/>
    <p:sldId id="693" r:id="rId45"/>
    <p:sldId id="695" r:id="rId46"/>
    <p:sldId id="696" r:id="rId47"/>
    <p:sldId id="697" r:id="rId48"/>
    <p:sldId id="698" r:id="rId49"/>
    <p:sldId id="699" r:id="rId50"/>
    <p:sldId id="708" r:id="rId51"/>
    <p:sldId id="709" r:id="rId52"/>
    <p:sldId id="711" r:id="rId53"/>
    <p:sldId id="712" r:id="rId54"/>
    <p:sldId id="713" r:id="rId55"/>
    <p:sldId id="714" r:id="rId56"/>
    <p:sldId id="715" r:id="rId57"/>
    <p:sldId id="716" r:id="rId58"/>
    <p:sldId id="717" r:id="rId59"/>
    <p:sldId id="718" r:id="rId60"/>
    <p:sldId id="719" r:id="rId61"/>
    <p:sldId id="720" r:id="rId62"/>
    <p:sldId id="721" r:id="rId63"/>
    <p:sldId id="722" r:id="rId64"/>
    <p:sldId id="723" r:id="rId65"/>
    <p:sldId id="726" r:id="rId66"/>
    <p:sldId id="729" r:id="rId67"/>
    <p:sldId id="730" r:id="rId68"/>
    <p:sldId id="731" r:id="rId69"/>
    <p:sldId id="732" r:id="rId70"/>
    <p:sldId id="733" r:id="rId71"/>
    <p:sldId id="734" r:id="rId72"/>
    <p:sldId id="735" r:id="rId73"/>
    <p:sldId id="736" r:id="rId74"/>
    <p:sldId id="737" r:id="rId75"/>
    <p:sldId id="738" r:id="rId76"/>
    <p:sldId id="739" r:id="rId77"/>
    <p:sldId id="740" r:id="rId78"/>
    <p:sldId id="741" r:id="rId79"/>
    <p:sldId id="742" r:id="rId80"/>
    <p:sldId id="743" r:id="rId81"/>
    <p:sldId id="744" r:id="rId82"/>
    <p:sldId id="745" r:id="rId83"/>
    <p:sldId id="746" r:id="rId84"/>
    <p:sldId id="747" r:id="rId85"/>
    <p:sldId id="748" r:id="rId86"/>
    <p:sldId id="749" r:id="rId87"/>
    <p:sldId id="750" r:id="rId88"/>
    <p:sldId id="751" r:id="rId89"/>
    <p:sldId id="752" r:id="rId90"/>
    <p:sldId id="753" r:id="rId91"/>
    <p:sldId id="754" r:id="rId92"/>
    <p:sldId id="755" r:id="rId93"/>
    <p:sldId id="756" r:id="rId94"/>
    <p:sldId id="757" r:id="rId95"/>
    <p:sldId id="758" r:id="rId96"/>
    <p:sldId id="759" r:id="rId97"/>
    <p:sldId id="760" r:id="rId98"/>
    <p:sldId id="761" r:id="rId99"/>
    <p:sldId id="762" r:id="rId100"/>
    <p:sldId id="763" r:id="rId101"/>
    <p:sldId id="764" r:id="rId102"/>
    <p:sldId id="765" r:id="rId103"/>
    <p:sldId id="766" r:id="rId104"/>
    <p:sldId id="767" r:id="rId105"/>
    <p:sldId id="768" r:id="rId106"/>
  </p:sldIdLst>
  <p:sldSz cx="9144000" cy="6858000" type="screen4x3"/>
  <p:notesSz cx="6735763" cy="98663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Comic Sans MS" panose="030F0702030302020204" pitchFamily="66" charset="0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04">
          <p15:clr>
            <a:srgbClr val="A4A3A4"/>
          </p15:clr>
        </p15:guide>
        <p15:guide id="2" pos="218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FF99"/>
    <a:srgbClr val="FFFFCC"/>
    <a:srgbClr val="FF9999"/>
    <a:srgbClr val="CCFFCC"/>
    <a:srgbClr val="3399FF"/>
    <a:srgbClr val="9C9BA3"/>
    <a:srgbClr val="996633"/>
    <a:srgbClr val="66CC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8" autoAdjust="0"/>
    <p:restoredTop sz="93514" autoAdjust="0"/>
  </p:normalViewPr>
  <p:slideViewPr>
    <p:cSldViewPr snapToGrid="0">
      <p:cViewPr varScale="1">
        <p:scale>
          <a:sx n="76" d="100"/>
          <a:sy n="76" d="100"/>
        </p:scale>
        <p:origin x="-55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03" d="100"/>
          <a:sy n="103" d="100"/>
        </p:scale>
        <p:origin x="-2508" y="-96"/>
      </p:cViewPr>
      <p:guideLst>
        <p:guide orient="horz" pos="3108"/>
        <p:guide pos="2122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presProps" Target="presProp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19140" cy="492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5082" y="1"/>
            <a:ext cx="2919140" cy="492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1979"/>
            <a:ext cx="2919140" cy="492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5082" y="9371979"/>
            <a:ext cx="2919140" cy="492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F211C13A-E1C5-4061-B46F-BAC6DC0726D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3425527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19140" cy="492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5082" y="1"/>
            <a:ext cx="2919140" cy="492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3288" y="741363"/>
            <a:ext cx="4929187" cy="36988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655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3885" y="4686840"/>
            <a:ext cx="5387994" cy="4438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 smtClean="0"/>
              <a:t>Click to edit Master text styles</a:t>
            </a:r>
          </a:p>
          <a:p>
            <a:pPr lvl="1"/>
            <a:r>
              <a:rPr lang="en-US" altLang="ko-KR" noProof="0" smtClean="0"/>
              <a:t>Second level</a:t>
            </a:r>
          </a:p>
          <a:p>
            <a:pPr lvl="2"/>
            <a:r>
              <a:rPr lang="en-US" altLang="ko-KR" noProof="0" smtClean="0"/>
              <a:t>Third level</a:t>
            </a:r>
          </a:p>
          <a:p>
            <a:pPr lvl="3"/>
            <a:r>
              <a:rPr lang="en-US" altLang="ko-KR" noProof="0" smtClean="0"/>
              <a:t>Fourth level</a:t>
            </a:r>
          </a:p>
          <a:p>
            <a:pPr lvl="4"/>
            <a:r>
              <a:rPr lang="en-US" altLang="ko-KR" noProof="0" smtClean="0"/>
              <a:t>Fifth level</a:t>
            </a:r>
          </a:p>
        </p:txBody>
      </p:sp>
      <p:sp>
        <p:nvSpPr>
          <p:cNvPr id="655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1979"/>
            <a:ext cx="2919140" cy="492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defTabSz="922338" eaLnBrk="1" hangingPunct="1">
              <a:defRPr sz="1200">
                <a:latin typeface="Arial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55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5082" y="9371979"/>
            <a:ext cx="2919140" cy="492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26310CAF-CE29-447E-9E04-5F28250F8A37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8324728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B603C-9958-4788-B498-1B9296F86C0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2626100681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78AA7B-6D0B-48F5-BBD2-156648A4F29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68110090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8000" y="381000"/>
            <a:ext cx="2057400" cy="51054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6019800" cy="51054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1F50FA-B910-41F0-9007-76B8A194495B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277410210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gray">
          <a:xfrm>
            <a:off x="-1" y="1335025"/>
            <a:ext cx="9147403" cy="4084204"/>
          </a:xfrm>
          <a:custGeom>
            <a:avLst/>
            <a:gdLst>
              <a:gd name="connsiteX0" fmla="*/ 0 w 9153144"/>
              <a:gd name="connsiteY0" fmla="*/ 265176 h 3200400"/>
              <a:gd name="connsiteX1" fmla="*/ 2651760 w 9153144"/>
              <a:gd name="connsiteY1" fmla="*/ 0 h 3200400"/>
              <a:gd name="connsiteX2" fmla="*/ 6986016 w 9153144"/>
              <a:gd name="connsiteY2" fmla="*/ 758952 h 3200400"/>
              <a:gd name="connsiteX3" fmla="*/ 9153144 w 9153144"/>
              <a:gd name="connsiteY3" fmla="*/ 237744 h 3200400"/>
              <a:gd name="connsiteX4" fmla="*/ 9144000 w 9153144"/>
              <a:gd name="connsiteY4" fmla="*/ 2816352 h 3200400"/>
              <a:gd name="connsiteX5" fmla="*/ 6986016 w 9153144"/>
              <a:gd name="connsiteY5" fmla="*/ 3200400 h 3200400"/>
              <a:gd name="connsiteX6" fmla="*/ 3081528 w 9153144"/>
              <a:gd name="connsiteY6" fmla="*/ 2441448 h 3200400"/>
              <a:gd name="connsiteX7" fmla="*/ 9144 w 9153144"/>
              <a:gd name="connsiteY7" fmla="*/ 3090672 h 3200400"/>
              <a:gd name="connsiteX8" fmla="*/ 0 w 9153144"/>
              <a:gd name="connsiteY8" fmla="*/ 265176 h 3200400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560064"/>
              <a:gd name="connsiteX1" fmla="*/ 2651760 w 9153144"/>
              <a:gd name="connsiteY1" fmla="*/ 249936 h 3560064"/>
              <a:gd name="connsiteX2" fmla="*/ 6986016 w 9153144"/>
              <a:gd name="connsiteY2" fmla="*/ 1008888 h 3560064"/>
              <a:gd name="connsiteX3" fmla="*/ 9153144 w 9153144"/>
              <a:gd name="connsiteY3" fmla="*/ 487680 h 3560064"/>
              <a:gd name="connsiteX4" fmla="*/ 9144000 w 9153144"/>
              <a:gd name="connsiteY4" fmla="*/ 3066288 h 3560064"/>
              <a:gd name="connsiteX5" fmla="*/ 6986016 w 9153144"/>
              <a:gd name="connsiteY5" fmla="*/ 3450336 h 3560064"/>
              <a:gd name="connsiteX6" fmla="*/ 3081528 w 9153144"/>
              <a:gd name="connsiteY6" fmla="*/ 2691384 h 3560064"/>
              <a:gd name="connsiteX7" fmla="*/ 9144 w 9153144"/>
              <a:gd name="connsiteY7" fmla="*/ 3340608 h 3560064"/>
              <a:gd name="connsiteX8" fmla="*/ 0 w 9153144"/>
              <a:gd name="connsiteY8" fmla="*/ 515112 h 3560064"/>
              <a:gd name="connsiteX0" fmla="*/ 0 w 9153144"/>
              <a:gd name="connsiteY0" fmla="*/ 515112 h 3703320"/>
              <a:gd name="connsiteX1" fmla="*/ 2651760 w 9153144"/>
              <a:gd name="connsiteY1" fmla="*/ 249936 h 3703320"/>
              <a:gd name="connsiteX2" fmla="*/ 6986016 w 9153144"/>
              <a:gd name="connsiteY2" fmla="*/ 1008888 h 3703320"/>
              <a:gd name="connsiteX3" fmla="*/ 9153144 w 9153144"/>
              <a:gd name="connsiteY3" fmla="*/ 487680 h 3703320"/>
              <a:gd name="connsiteX4" fmla="*/ 9144000 w 9153144"/>
              <a:gd name="connsiteY4" fmla="*/ 3066288 h 3703320"/>
              <a:gd name="connsiteX5" fmla="*/ 6986016 w 9153144"/>
              <a:gd name="connsiteY5" fmla="*/ 3450336 h 3703320"/>
              <a:gd name="connsiteX6" fmla="*/ 3081528 w 9153144"/>
              <a:gd name="connsiteY6" fmla="*/ 2691384 h 3703320"/>
              <a:gd name="connsiteX7" fmla="*/ 9144 w 9153144"/>
              <a:gd name="connsiteY7" fmla="*/ 3340608 h 3703320"/>
              <a:gd name="connsiteX8" fmla="*/ 0 w 9153144"/>
              <a:gd name="connsiteY8" fmla="*/ 515112 h 3703320"/>
              <a:gd name="connsiteX0" fmla="*/ 0 w 9153144"/>
              <a:gd name="connsiteY0" fmla="*/ 370332 h 3558540"/>
              <a:gd name="connsiteX1" fmla="*/ 2651760 w 9153144"/>
              <a:gd name="connsiteY1" fmla="*/ 105156 h 3558540"/>
              <a:gd name="connsiteX2" fmla="*/ 6986016 w 9153144"/>
              <a:gd name="connsiteY2" fmla="*/ 864108 h 3558540"/>
              <a:gd name="connsiteX3" fmla="*/ 9153144 w 9153144"/>
              <a:gd name="connsiteY3" fmla="*/ 342900 h 3558540"/>
              <a:gd name="connsiteX4" fmla="*/ 9144000 w 9153144"/>
              <a:gd name="connsiteY4" fmla="*/ 2921508 h 3558540"/>
              <a:gd name="connsiteX5" fmla="*/ 6986016 w 9153144"/>
              <a:gd name="connsiteY5" fmla="*/ 3305556 h 3558540"/>
              <a:gd name="connsiteX6" fmla="*/ 3081528 w 9153144"/>
              <a:gd name="connsiteY6" fmla="*/ 2546604 h 3558540"/>
              <a:gd name="connsiteX7" fmla="*/ 9144 w 9153144"/>
              <a:gd name="connsiteY7" fmla="*/ 3195828 h 3558540"/>
              <a:gd name="connsiteX8" fmla="*/ 0 w 9153144"/>
              <a:gd name="connsiteY8" fmla="*/ 370332 h 3558540"/>
              <a:gd name="connsiteX0" fmla="*/ 0 w 9153144"/>
              <a:gd name="connsiteY0" fmla="*/ 347472 h 3535680"/>
              <a:gd name="connsiteX1" fmla="*/ 2651760 w 9153144"/>
              <a:gd name="connsiteY1" fmla="*/ 82296 h 3535680"/>
              <a:gd name="connsiteX2" fmla="*/ 6986016 w 9153144"/>
              <a:gd name="connsiteY2" fmla="*/ 841248 h 3535680"/>
              <a:gd name="connsiteX3" fmla="*/ 9153144 w 9153144"/>
              <a:gd name="connsiteY3" fmla="*/ 320040 h 3535680"/>
              <a:gd name="connsiteX4" fmla="*/ 9144000 w 9153144"/>
              <a:gd name="connsiteY4" fmla="*/ 2898648 h 3535680"/>
              <a:gd name="connsiteX5" fmla="*/ 6986016 w 9153144"/>
              <a:gd name="connsiteY5" fmla="*/ 3282696 h 3535680"/>
              <a:gd name="connsiteX6" fmla="*/ 3081528 w 9153144"/>
              <a:gd name="connsiteY6" fmla="*/ 2523744 h 3535680"/>
              <a:gd name="connsiteX7" fmla="*/ 9144 w 9153144"/>
              <a:gd name="connsiteY7" fmla="*/ 3172968 h 3535680"/>
              <a:gd name="connsiteX8" fmla="*/ 0 w 9153144"/>
              <a:gd name="connsiteY8" fmla="*/ 347472 h 3535680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6064"/>
              <a:gd name="connsiteX1" fmla="*/ 2651760 w 9153144"/>
              <a:gd name="connsiteY1" fmla="*/ 45720 h 3306064"/>
              <a:gd name="connsiteX2" fmla="*/ 6986016 w 9153144"/>
              <a:gd name="connsiteY2" fmla="*/ 804672 h 3306064"/>
              <a:gd name="connsiteX3" fmla="*/ 9153144 w 9153144"/>
              <a:gd name="connsiteY3" fmla="*/ 283464 h 3306064"/>
              <a:gd name="connsiteX4" fmla="*/ 9144000 w 9153144"/>
              <a:gd name="connsiteY4" fmla="*/ 2862072 h 3306064"/>
              <a:gd name="connsiteX5" fmla="*/ 6986016 w 9153144"/>
              <a:gd name="connsiteY5" fmla="*/ 3246120 h 3306064"/>
              <a:gd name="connsiteX6" fmla="*/ 3169920 w 9153144"/>
              <a:gd name="connsiteY6" fmla="*/ 2502408 h 3306064"/>
              <a:gd name="connsiteX7" fmla="*/ 9144 w 9153144"/>
              <a:gd name="connsiteY7" fmla="*/ 3136392 h 3306064"/>
              <a:gd name="connsiteX8" fmla="*/ 0 w 9153144"/>
              <a:gd name="connsiteY8" fmla="*/ 310896 h 3306064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62288"/>
              <a:gd name="connsiteY0" fmla="*/ 290693 h 3357044"/>
              <a:gd name="connsiteX1" fmla="*/ 2660904 w 9162288"/>
              <a:gd name="connsiteY1" fmla="*/ 93652 h 3357044"/>
              <a:gd name="connsiteX2" fmla="*/ 6995160 w 9162288"/>
              <a:gd name="connsiteY2" fmla="*/ 852604 h 3357044"/>
              <a:gd name="connsiteX3" fmla="*/ 9162288 w 9162288"/>
              <a:gd name="connsiteY3" fmla="*/ 331396 h 3357044"/>
              <a:gd name="connsiteX4" fmla="*/ 9153144 w 9162288"/>
              <a:gd name="connsiteY4" fmla="*/ 2910004 h 3357044"/>
              <a:gd name="connsiteX5" fmla="*/ 6995160 w 9162288"/>
              <a:gd name="connsiteY5" fmla="*/ 3294052 h 3357044"/>
              <a:gd name="connsiteX6" fmla="*/ 3279648 w 9162288"/>
              <a:gd name="connsiteY6" fmla="*/ 2532052 h 3357044"/>
              <a:gd name="connsiteX7" fmla="*/ 18288 w 9162288"/>
              <a:gd name="connsiteY7" fmla="*/ 3184324 h 3357044"/>
              <a:gd name="connsiteX8" fmla="*/ 0 w 9162288"/>
              <a:gd name="connsiteY8" fmla="*/ 290693 h 3357044"/>
              <a:gd name="connsiteX0" fmla="*/ 0 w 9162288"/>
              <a:gd name="connsiteY0" fmla="*/ 290693 h 3357044"/>
              <a:gd name="connsiteX1" fmla="*/ 2660904 w 9162288"/>
              <a:gd name="connsiteY1" fmla="*/ 93652 h 3357044"/>
              <a:gd name="connsiteX2" fmla="*/ 6995160 w 9162288"/>
              <a:gd name="connsiteY2" fmla="*/ 852604 h 3357044"/>
              <a:gd name="connsiteX3" fmla="*/ 9162288 w 9162288"/>
              <a:gd name="connsiteY3" fmla="*/ 379091 h 3357044"/>
              <a:gd name="connsiteX4" fmla="*/ 9153144 w 9162288"/>
              <a:gd name="connsiteY4" fmla="*/ 2910004 h 3357044"/>
              <a:gd name="connsiteX5" fmla="*/ 6995160 w 9162288"/>
              <a:gd name="connsiteY5" fmla="*/ 3294052 h 3357044"/>
              <a:gd name="connsiteX6" fmla="*/ 3279648 w 9162288"/>
              <a:gd name="connsiteY6" fmla="*/ 2532052 h 3357044"/>
              <a:gd name="connsiteX7" fmla="*/ 18288 w 9162288"/>
              <a:gd name="connsiteY7" fmla="*/ 3184324 h 3357044"/>
              <a:gd name="connsiteX8" fmla="*/ 0 w 9162288"/>
              <a:gd name="connsiteY8" fmla="*/ 290693 h 3357044"/>
              <a:gd name="connsiteX0" fmla="*/ 0 w 9162288"/>
              <a:gd name="connsiteY0" fmla="*/ 299777 h 3366128"/>
              <a:gd name="connsiteX1" fmla="*/ 2660904 w 9162288"/>
              <a:gd name="connsiteY1" fmla="*/ 102736 h 3366128"/>
              <a:gd name="connsiteX2" fmla="*/ 6595872 w 9162288"/>
              <a:gd name="connsiteY2" fmla="*/ 916196 h 3366128"/>
              <a:gd name="connsiteX3" fmla="*/ 9162288 w 9162288"/>
              <a:gd name="connsiteY3" fmla="*/ 388175 h 3366128"/>
              <a:gd name="connsiteX4" fmla="*/ 9153144 w 9162288"/>
              <a:gd name="connsiteY4" fmla="*/ 2919088 h 3366128"/>
              <a:gd name="connsiteX5" fmla="*/ 6995160 w 9162288"/>
              <a:gd name="connsiteY5" fmla="*/ 3303136 h 3366128"/>
              <a:gd name="connsiteX6" fmla="*/ 3279648 w 9162288"/>
              <a:gd name="connsiteY6" fmla="*/ 2541136 h 3366128"/>
              <a:gd name="connsiteX7" fmla="*/ 18288 w 9162288"/>
              <a:gd name="connsiteY7" fmla="*/ 3193408 h 3366128"/>
              <a:gd name="connsiteX8" fmla="*/ 0 w 9162288"/>
              <a:gd name="connsiteY8" fmla="*/ 299777 h 3366128"/>
              <a:gd name="connsiteX0" fmla="*/ 0 w 9162288"/>
              <a:gd name="connsiteY0" fmla="*/ 181676 h 3248027"/>
              <a:gd name="connsiteX1" fmla="*/ 2727960 w 9162288"/>
              <a:gd name="connsiteY1" fmla="*/ 102736 h 3248027"/>
              <a:gd name="connsiteX2" fmla="*/ 6595872 w 9162288"/>
              <a:gd name="connsiteY2" fmla="*/ 798095 h 3248027"/>
              <a:gd name="connsiteX3" fmla="*/ 9162288 w 9162288"/>
              <a:gd name="connsiteY3" fmla="*/ 270074 h 3248027"/>
              <a:gd name="connsiteX4" fmla="*/ 9153144 w 9162288"/>
              <a:gd name="connsiteY4" fmla="*/ 2800987 h 3248027"/>
              <a:gd name="connsiteX5" fmla="*/ 6995160 w 9162288"/>
              <a:gd name="connsiteY5" fmla="*/ 3185035 h 3248027"/>
              <a:gd name="connsiteX6" fmla="*/ 3279648 w 9162288"/>
              <a:gd name="connsiteY6" fmla="*/ 2423035 h 3248027"/>
              <a:gd name="connsiteX7" fmla="*/ 18288 w 9162288"/>
              <a:gd name="connsiteY7" fmla="*/ 3075307 h 3248027"/>
              <a:gd name="connsiteX8" fmla="*/ 0 w 9162288"/>
              <a:gd name="connsiteY8" fmla="*/ 181676 h 3248027"/>
              <a:gd name="connsiteX0" fmla="*/ 0 w 9162288"/>
              <a:gd name="connsiteY0" fmla="*/ 155448 h 3221799"/>
              <a:gd name="connsiteX1" fmla="*/ 2727960 w 9162288"/>
              <a:gd name="connsiteY1" fmla="*/ 76508 h 3221799"/>
              <a:gd name="connsiteX2" fmla="*/ 6595872 w 9162288"/>
              <a:gd name="connsiteY2" fmla="*/ 771867 h 3221799"/>
              <a:gd name="connsiteX3" fmla="*/ 9162288 w 9162288"/>
              <a:gd name="connsiteY3" fmla="*/ 243846 h 3221799"/>
              <a:gd name="connsiteX4" fmla="*/ 9153144 w 9162288"/>
              <a:gd name="connsiteY4" fmla="*/ 2774759 h 3221799"/>
              <a:gd name="connsiteX5" fmla="*/ 6995160 w 9162288"/>
              <a:gd name="connsiteY5" fmla="*/ 3158807 h 3221799"/>
              <a:gd name="connsiteX6" fmla="*/ 3279648 w 9162288"/>
              <a:gd name="connsiteY6" fmla="*/ 2396807 h 3221799"/>
              <a:gd name="connsiteX7" fmla="*/ 18288 w 9162288"/>
              <a:gd name="connsiteY7" fmla="*/ 3049079 h 3221799"/>
              <a:gd name="connsiteX8" fmla="*/ 0 w 9162288"/>
              <a:gd name="connsiteY8" fmla="*/ 155448 h 3221799"/>
              <a:gd name="connsiteX0" fmla="*/ 0 w 9162288"/>
              <a:gd name="connsiteY0" fmla="*/ 121380 h 3187731"/>
              <a:gd name="connsiteX1" fmla="*/ 2727960 w 9162288"/>
              <a:gd name="connsiteY1" fmla="*/ 42440 h 3187731"/>
              <a:gd name="connsiteX2" fmla="*/ 6595872 w 9162288"/>
              <a:gd name="connsiteY2" fmla="*/ 737799 h 3187731"/>
              <a:gd name="connsiteX3" fmla="*/ 9162288 w 9162288"/>
              <a:gd name="connsiteY3" fmla="*/ 209778 h 3187731"/>
              <a:gd name="connsiteX4" fmla="*/ 9153144 w 9162288"/>
              <a:gd name="connsiteY4" fmla="*/ 2740691 h 3187731"/>
              <a:gd name="connsiteX5" fmla="*/ 6995160 w 9162288"/>
              <a:gd name="connsiteY5" fmla="*/ 3124739 h 3187731"/>
              <a:gd name="connsiteX6" fmla="*/ 3279648 w 9162288"/>
              <a:gd name="connsiteY6" fmla="*/ 2362739 h 3187731"/>
              <a:gd name="connsiteX7" fmla="*/ 18288 w 9162288"/>
              <a:gd name="connsiteY7" fmla="*/ 3015011 h 3187731"/>
              <a:gd name="connsiteX8" fmla="*/ 0 w 9162288"/>
              <a:gd name="connsiteY8" fmla="*/ 121380 h 3187731"/>
              <a:gd name="connsiteX0" fmla="*/ 0 w 9162288"/>
              <a:gd name="connsiteY0" fmla="*/ 121380 h 3187731"/>
              <a:gd name="connsiteX1" fmla="*/ 2727960 w 9162288"/>
              <a:gd name="connsiteY1" fmla="*/ 42440 h 3187731"/>
              <a:gd name="connsiteX2" fmla="*/ 6595872 w 9162288"/>
              <a:gd name="connsiteY2" fmla="*/ 737799 h 3187731"/>
              <a:gd name="connsiteX3" fmla="*/ 9162288 w 9162288"/>
              <a:gd name="connsiteY3" fmla="*/ 209778 h 3187731"/>
              <a:gd name="connsiteX4" fmla="*/ 9153144 w 9162288"/>
              <a:gd name="connsiteY4" fmla="*/ 2740691 h 3187731"/>
              <a:gd name="connsiteX5" fmla="*/ 6995160 w 9162288"/>
              <a:gd name="connsiteY5" fmla="*/ 3124739 h 3187731"/>
              <a:gd name="connsiteX6" fmla="*/ 3279648 w 9162288"/>
              <a:gd name="connsiteY6" fmla="*/ 2362739 h 3187731"/>
              <a:gd name="connsiteX7" fmla="*/ 18288 w 9162288"/>
              <a:gd name="connsiteY7" fmla="*/ 3015011 h 3187731"/>
              <a:gd name="connsiteX8" fmla="*/ 0 w 9162288"/>
              <a:gd name="connsiteY8" fmla="*/ 121380 h 3187731"/>
              <a:gd name="connsiteX0" fmla="*/ 0 w 9162288"/>
              <a:gd name="connsiteY0" fmla="*/ 158964 h 3225315"/>
              <a:gd name="connsiteX1" fmla="*/ 2727960 w 9162288"/>
              <a:gd name="connsiteY1" fmla="*/ 80024 h 3225315"/>
              <a:gd name="connsiteX2" fmla="*/ 6595872 w 9162288"/>
              <a:gd name="connsiteY2" fmla="*/ 775383 h 3225315"/>
              <a:gd name="connsiteX3" fmla="*/ 9162288 w 9162288"/>
              <a:gd name="connsiteY3" fmla="*/ 247362 h 3225315"/>
              <a:gd name="connsiteX4" fmla="*/ 9153144 w 9162288"/>
              <a:gd name="connsiteY4" fmla="*/ 2778275 h 3225315"/>
              <a:gd name="connsiteX5" fmla="*/ 6995160 w 9162288"/>
              <a:gd name="connsiteY5" fmla="*/ 3162323 h 3225315"/>
              <a:gd name="connsiteX6" fmla="*/ 3279648 w 9162288"/>
              <a:gd name="connsiteY6" fmla="*/ 2400323 h 3225315"/>
              <a:gd name="connsiteX7" fmla="*/ 18288 w 9162288"/>
              <a:gd name="connsiteY7" fmla="*/ 3052595 h 3225315"/>
              <a:gd name="connsiteX8" fmla="*/ 0 w 9162288"/>
              <a:gd name="connsiteY8" fmla="*/ 158964 h 3225315"/>
              <a:gd name="connsiteX0" fmla="*/ 0 w 9162288"/>
              <a:gd name="connsiteY0" fmla="*/ 158964 h 3225315"/>
              <a:gd name="connsiteX1" fmla="*/ 2727960 w 9162288"/>
              <a:gd name="connsiteY1" fmla="*/ 80024 h 3225315"/>
              <a:gd name="connsiteX2" fmla="*/ 6595872 w 9162288"/>
              <a:gd name="connsiteY2" fmla="*/ 775383 h 3225315"/>
              <a:gd name="connsiteX3" fmla="*/ 9162288 w 9162288"/>
              <a:gd name="connsiteY3" fmla="*/ 247362 h 3225315"/>
              <a:gd name="connsiteX4" fmla="*/ 9153144 w 9162288"/>
              <a:gd name="connsiteY4" fmla="*/ 2778275 h 3225315"/>
              <a:gd name="connsiteX5" fmla="*/ 6995160 w 9162288"/>
              <a:gd name="connsiteY5" fmla="*/ 3162323 h 3225315"/>
              <a:gd name="connsiteX6" fmla="*/ 3279648 w 9162288"/>
              <a:gd name="connsiteY6" fmla="*/ 2400323 h 3225315"/>
              <a:gd name="connsiteX7" fmla="*/ 18288 w 9162288"/>
              <a:gd name="connsiteY7" fmla="*/ 3052595 h 3225315"/>
              <a:gd name="connsiteX8" fmla="*/ 0 w 9162288"/>
              <a:gd name="connsiteY8" fmla="*/ 158964 h 3225315"/>
              <a:gd name="connsiteX0" fmla="*/ 0 w 9162288"/>
              <a:gd name="connsiteY0" fmla="*/ 140794 h 3207145"/>
              <a:gd name="connsiteX1" fmla="*/ 2828544 w 9162288"/>
              <a:gd name="connsiteY1" fmla="*/ 80024 h 3207145"/>
              <a:gd name="connsiteX2" fmla="*/ 6595872 w 9162288"/>
              <a:gd name="connsiteY2" fmla="*/ 757213 h 3207145"/>
              <a:gd name="connsiteX3" fmla="*/ 9162288 w 9162288"/>
              <a:gd name="connsiteY3" fmla="*/ 229192 h 3207145"/>
              <a:gd name="connsiteX4" fmla="*/ 9153144 w 9162288"/>
              <a:gd name="connsiteY4" fmla="*/ 2760105 h 3207145"/>
              <a:gd name="connsiteX5" fmla="*/ 6995160 w 9162288"/>
              <a:gd name="connsiteY5" fmla="*/ 3144153 h 3207145"/>
              <a:gd name="connsiteX6" fmla="*/ 3279648 w 9162288"/>
              <a:gd name="connsiteY6" fmla="*/ 2382153 h 3207145"/>
              <a:gd name="connsiteX7" fmla="*/ 18288 w 9162288"/>
              <a:gd name="connsiteY7" fmla="*/ 3034425 h 3207145"/>
              <a:gd name="connsiteX8" fmla="*/ 0 w 9162288"/>
              <a:gd name="connsiteY8" fmla="*/ 140794 h 3207145"/>
              <a:gd name="connsiteX0" fmla="*/ 0 w 9162288"/>
              <a:gd name="connsiteY0" fmla="*/ 140794 h 3207145"/>
              <a:gd name="connsiteX1" fmla="*/ 2828544 w 9162288"/>
              <a:gd name="connsiteY1" fmla="*/ 80024 h 3207145"/>
              <a:gd name="connsiteX2" fmla="*/ 6595872 w 9162288"/>
              <a:gd name="connsiteY2" fmla="*/ 757213 h 3207145"/>
              <a:gd name="connsiteX3" fmla="*/ 9162288 w 9162288"/>
              <a:gd name="connsiteY3" fmla="*/ 229192 h 3207145"/>
              <a:gd name="connsiteX4" fmla="*/ 9153144 w 9162288"/>
              <a:gd name="connsiteY4" fmla="*/ 2760105 h 3207145"/>
              <a:gd name="connsiteX5" fmla="*/ 6995160 w 9162288"/>
              <a:gd name="connsiteY5" fmla="*/ 3144153 h 3207145"/>
              <a:gd name="connsiteX6" fmla="*/ 3279648 w 9162288"/>
              <a:gd name="connsiteY6" fmla="*/ 2382153 h 3207145"/>
              <a:gd name="connsiteX7" fmla="*/ 18288 w 9162288"/>
              <a:gd name="connsiteY7" fmla="*/ 3034425 h 3207145"/>
              <a:gd name="connsiteX8" fmla="*/ 0 w 9162288"/>
              <a:gd name="connsiteY8" fmla="*/ 140794 h 3207145"/>
              <a:gd name="connsiteX0" fmla="*/ 0 w 9162288"/>
              <a:gd name="connsiteY0" fmla="*/ 140794 h 3040521"/>
              <a:gd name="connsiteX1" fmla="*/ 2828544 w 9162288"/>
              <a:gd name="connsiteY1" fmla="*/ 80024 h 3040521"/>
              <a:gd name="connsiteX2" fmla="*/ 6595872 w 9162288"/>
              <a:gd name="connsiteY2" fmla="*/ 757213 h 3040521"/>
              <a:gd name="connsiteX3" fmla="*/ 9162288 w 9162288"/>
              <a:gd name="connsiteY3" fmla="*/ 229192 h 3040521"/>
              <a:gd name="connsiteX4" fmla="*/ 9153144 w 9162288"/>
              <a:gd name="connsiteY4" fmla="*/ 2760105 h 3040521"/>
              <a:gd name="connsiteX5" fmla="*/ 6690360 w 9162288"/>
              <a:gd name="connsiteY5" fmla="*/ 2746696 h 3040521"/>
              <a:gd name="connsiteX6" fmla="*/ 3279648 w 9162288"/>
              <a:gd name="connsiteY6" fmla="*/ 2382153 h 3040521"/>
              <a:gd name="connsiteX7" fmla="*/ 18288 w 9162288"/>
              <a:gd name="connsiteY7" fmla="*/ 3034425 h 3040521"/>
              <a:gd name="connsiteX8" fmla="*/ 0 w 9162288"/>
              <a:gd name="connsiteY8" fmla="*/ 140794 h 3040521"/>
              <a:gd name="connsiteX0" fmla="*/ 0 w 9162288"/>
              <a:gd name="connsiteY0" fmla="*/ 140794 h 3040521"/>
              <a:gd name="connsiteX1" fmla="*/ 2828544 w 9162288"/>
              <a:gd name="connsiteY1" fmla="*/ 80024 h 3040521"/>
              <a:gd name="connsiteX2" fmla="*/ 6595872 w 9162288"/>
              <a:gd name="connsiteY2" fmla="*/ 757213 h 3040521"/>
              <a:gd name="connsiteX3" fmla="*/ 9162288 w 9162288"/>
              <a:gd name="connsiteY3" fmla="*/ 229192 h 3040521"/>
              <a:gd name="connsiteX4" fmla="*/ 9153144 w 9162288"/>
              <a:gd name="connsiteY4" fmla="*/ 2760105 h 3040521"/>
              <a:gd name="connsiteX5" fmla="*/ 6690360 w 9162288"/>
              <a:gd name="connsiteY5" fmla="*/ 2746696 h 3040521"/>
              <a:gd name="connsiteX6" fmla="*/ 2865120 w 9162288"/>
              <a:gd name="connsiteY6" fmla="*/ 2307204 h 3040521"/>
              <a:gd name="connsiteX7" fmla="*/ 18288 w 9162288"/>
              <a:gd name="connsiteY7" fmla="*/ 3034425 h 3040521"/>
              <a:gd name="connsiteX8" fmla="*/ 0 w 9162288"/>
              <a:gd name="connsiteY8" fmla="*/ 140794 h 3040521"/>
              <a:gd name="connsiteX0" fmla="*/ 0 w 9162288"/>
              <a:gd name="connsiteY0" fmla="*/ 140794 h 3040521"/>
              <a:gd name="connsiteX1" fmla="*/ 2828544 w 9162288"/>
              <a:gd name="connsiteY1" fmla="*/ 80024 h 3040521"/>
              <a:gd name="connsiteX2" fmla="*/ 6595872 w 9162288"/>
              <a:gd name="connsiteY2" fmla="*/ 757213 h 3040521"/>
              <a:gd name="connsiteX3" fmla="*/ 9162288 w 9162288"/>
              <a:gd name="connsiteY3" fmla="*/ 229192 h 3040521"/>
              <a:gd name="connsiteX4" fmla="*/ 9153144 w 9162288"/>
              <a:gd name="connsiteY4" fmla="*/ 2760105 h 3040521"/>
              <a:gd name="connsiteX5" fmla="*/ 6690360 w 9162288"/>
              <a:gd name="connsiteY5" fmla="*/ 2746696 h 3040521"/>
              <a:gd name="connsiteX6" fmla="*/ 2865120 w 9162288"/>
              <a:gd name="connsiteY6" fmla="*/ 2307204 h 3040521"/>
              <a:gd name="connsiteX7" fmla="*/ 18288 w 9162288"/>
              <a:gd name="connsiteY7" fmla="*/ 3034425 h 3040521"/>
              <a:gd name="connsiteX8" fmla="*/ 0 w 9162288"/>
              <a:gd name="connsiteY8" fmla="*/ 140794 h 3040521"/>
              <a:gd name="connsiteX0" fmla="*/ 0 w 9162288"/>
              <a:gd name="connsiteY0" fmla="*/ 140794 h 3034425"/>
              <a:gd name="connsiteX1" fmla="*/ 2828544 w 9162288"/>
              <a:gd name="connsiteY1" fmla="*/ 80024 h 3034425"/>
              <a:gd name="connsiteX2" fmla="*/ 6595872 w 9162288"/>
              <a:gd name="connsiteY2" fmla="*/ 757213 h 3034425"/>
              <a:gd name="connsiteX3" fmla="*/ 9162288 w 9162288"/>
              <a:gd name="connsiteY3" fmla="*/ 229192 h 3034425"/>
              <a:gd name="connsiteX4" fmla="*/ 9153144 w 9162288"/>
              <a:gd name="connsiteY4" fmla="*/ 2760105 h 3034425"/>
              <a:gd name="connsiteX5" fmla="*/ 6690360 w 9162288"/>
              <a:gd name="connsiteY5" fmla="*/ 2746696 h 3034425"/>
              <a:gd name="connsiteX6" fmla="*/ 2865120 w 9162288"/>
              <a:gd name="connsiteY6" fmla="*/ 2307204 h 3034425"/>
              <a:gd name="connsiteX7" fmla="*/ 18288 w 9162288"/>
              <a:gd name="connsiteY7" fmla="*/ 3034425 h 3034425"/>
              <a:gd name="connsiteX8" fmla="*/ 0 w 9162288"/>
              <a:gd name="connsiteY8" fmla="*/ 140794 h 3034425"/>
              <a:gd name="connsiteX0" fmla="*/ 0 w 9162288"/>
              <a:gd name="connsiteY0" fmla="*/ 140794 h 3034425"/>
              <a:gd name="connsiteX1" fmla="*/ 2828544 w 9162288"/>
              <a:gd name="connsiteY1" fmla="*/ 80024 h 3034425"/>
              <a:gd name="connsiteX2" fmla="*/ 6595872 w 9162288"/>
              <a:gd name="connsiteY2" fmla="*/ 757213 h 3034425"/>
              <a:gd name="connsiteX3" fmla="*/ 9162288 w 9162288"/>
              <a:gd name="connsiteY3" fmla="*/ 229192 h 3034425"/>
              <a:gd name="connsiteX4" fmla="*/ 9153144 w 9162288"/>
              <a:gd name="connsiteY4" fmla="*/ 2760105 h 3034425"/>
              <a:gd name="connsiteX5" fmla="*/ 6690360 w 9162288"/>
              <a:gd name="connsiteY5" fmla="*/ 2746696 h 3034425"/>
              <a:gd name="connsiteX6" fmla="*/ 2865120 w 9162288"/>
              <a:gd name="connsiteY6" fmla="*/ 2307204 h 3034425"/>
              <a:gd name="connsiteX7" fmla="*/ 18288 w 9162288"/>
              <a:gd name="connsiteY7" fmla="*/ 3034425 h 3034425"/>
              <a:gd name="connsiteX8" fmla="*/ 0 w 9162288"/>
              <a:gd name="connsiteY8" fmla="*/ 140794 h 3034425"/>
              <a:gd name="connsiteX0" fmla="*/ 0 w 9162288"/>
              <a:gd name="connsiteY0" fmla="*/ 140794 h 3034425"/>
              <a:gd name="connsiteX1" fmla="*/ 2828544 w 9162288"/>
              <a:gd name="connsiteY1" fmla="*/ 80024 h 3034425"/>
              <a:gd name="connsiteX2" fmla="*/ 6595872 w 9162288"/>
              <a:gd name="connsiteY2" fmla="*/ 757213 h 3034425"/>
              <a:gd name="connsiteX3" fmla="*/ 9162288 w 9162288"/>
              <a:gd name="connsiteY3" fmla="*/ 229192 h 3034425"/>
              <a:gd name="connsiteX4" fmla="*/ 9153144 w 9162288"/>
              <a:gd name="connsiteY4" fmla="*/ 2760105 h 3034425"/>
              <a:gd name="connsiteX5" fmla="*/ 6690360 w 9162288"/>
              <a:gd name="connsiteY5" fmla="*/ 2746696 h 3034425"/>
              <a:gd name="connsiteX6" fmla="*/ 2865120 w 9162288"/>
              <a:gd name="connsiteY6" fmla="*/ 2307204 h 3034425"/>
              <a:gd name="connsiteX7" fmla="*/ 18288 w 9162288"/>
              <a:gd name="connsiteY7" fmla="*/ 3034425 h 3034425"/>
              <a:gd name="connsiteX8" fmla="*/ 0 w 9162288"/>
              <a:gd name="connsiteY8" fmla="*/ 140794 h 3034425"/>
              <a:gd name="connsiteX0" fmla="*/ 0 w 9162288"/>
              <a:gd name="connsiteY0" fmla="*/ 140794 h 3043297"/>
              <a:gd name="connsiteX1" fmla="*/ 2828544 w 9162288"/>
              <a:gd name="connsiteY1" fmla="*/ 80024 h 3043297"/>
              <a:gd name="connsiteX2" fmla="*/ 6595872 w 9162288"/>
              <a:gd name="connsiteY2" fmla="*/ 757213 h 3043297"/>
              <a:gd name="connsiteX3" fmla="*/ 9162288 w 9162288"/>
              <a:gd name="connsiteY3" fmla="*/ 229192 h 3043297"/>
              <a:gd name="connsiteX4" fmla="*/ 9153144 w 9162288"/>
              <a:gd name="connsiteY4" fmla="*/ 2760105 h 3043297"/>
              <a:gd name="connsiteX5" fmla="*/ 6690360 w 9162288"/>
              <a:gd name="connsiteY5" fmla="*/ 2746696 h 3043297"/>
              <a:gd name="connsiteX6" fmla="*/ 2865120 w 9162288"/>
              <a:gd name="connsiteY6" fmla="*/ 2307204 h 3043297"/>
              <a:gd name="connsiteX7" fmla="*/ 1619 w 9162288"/>
              <a:gd name="connsiteY7" fmla="*/ 3043297 h 3043297"/>
              <a:gd name="connsiteX8" fmla="*/ 0 w 9162288"/>
              <a:gd name="connsiteY8" fmla="*/ 140794 h 3043297"/>
              <a:gd name="connsiteX0" fmla="*/ 0 w 9153144"/>
              <a:gd name="connsiteY0" fmla="*/ 140794 h 3043297"/>
              <a:gd name="connsiteX1" fmla="*/ 2828544 w 9153144"/>
              <a:gd name="connsiteY1" fmla="*/ 80024 h 3043297"/>
              <a:gd name="connsiteX2" fmla="*/ 6595872 w 9153144"/>
              <a:gd name="connsiteY2" fmla="*/ 757213 h 3043297"/>
              <a:gd name="connsiteX3" fmla="*/ 9144533 w 9153144"/>
              <a:gd name="connsiteY3" fmla="*/ 230295 h 3043297"/>
              <a:gd name="connsiteX4" fmla="*/ 9153144 w 9153144"/>
              <a:gd name="connsiteY4" fmla="*/ 2760105 h 3043297"/>
              <a:gd name="connsiteX5" fmla="*/ 6690360 w 9153144"/>
              <a:gd name="connsiteY5" fmla="*/ 2746696 h 3043297"/>
              <a:gd name="connsiteX6" fmla="*/ 2865120 w 9153144"/>
              <a:gd name="connsiteY6" fmla="*/ 2307204 h 3043297"/>
              <a:gd name="connsiteX7" fmla="*/ 1619 w 9153144"/>
              <a:gd name="connsiteY7" fmla="*/ 3043297 h 3043297"/>
              <a:gd name="connsiteX8" fmla="*/ 0 w 9153144"/>
              <a:gd name="connsiteY8" fmla="*/ 140794 h 3043297"/>
              <a:gd name="connsiteX0" fmla="*/ 0 w 9147403"/>
              <a:gd name="connsiteY0" fmla="*/ 140794 h 3043297"/>
              <a:gd name="connsiteX1" fmla="*/ 2828544 w 9147403"/>
              <a:gd name="connsiteY1" fmla="*/ 80024 h 3043297"/>
              <a:gd name="connsiteX2" fmla="*/ 6595872 w 9147403"/>
              <a:gd name="connsiteY2" fmla="*/ 757213 h 3043297"/>
              <a:gd name="connsiteX3" fmla="*/ 9144533 w 9147403"/>
              <a:gd name="connsiteY3" fmla="*/ 230295 h 3043297"/>
              <a:gd name="connsiteX4" fmla="*/ 9141307 w 9147403"/>
              <a:gd name="connsiteY4" fmla="*/ 2761208 h 3043297"/>
              <a:gd name="connsiteX5" fmla="*/ 6690360 w 9147403"/>
              <a:gd name="connsiteY5" fmla="*/ 2746696 h 3043297"/>
              <a:gd name="connsiteX6" fmla="*/ 2865120 w 9147403"/>
              <a:gd name="connsiteY6" fmla="*/ 2307204 h 3043297"/>
              <a:gd name="connsiteX7" fmla="*/ 1619 w 9147403"/>
              <a:gd name="connsiteY7" fmla="*/ 3043297 h 3043297"/>
              <a:gd name="connsiteX8" fmla="*/ 0 w 9147403"/>
              <a:gd name="connsiteY8" fmla="*/ 140794 h 3043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7403" h="3043297">
                <a:moveTo>
                  <a:pt x="0" y="140794"/>
                </a:moveTo>
                <a:cubicBezTo>
                  <a:pt x="784860" y="19414"/>
                  <a:pt x="1778000" y="0"/>
                  <a:pt x="2828544" y="80024"/>
                </a:cubicBezTo>
                <a:cubicBezTo>
                  <a:pt x="3879088" y="160048"/>
                  <a:pt x="5543207" y="732168"/>
                  <a:pt x="6595872" y="757213"/>
                </a:cubicBezTo>
                <a:cubicBezTo>
                  <a:pt x="7648537" y="782258"/>
                  <a:pt x="8376437" y="535486"/>
                  <a:pt x="9144533" y="230295"/>
                </a:cubicBezTo>
                <a:cubicBezTo>
                  <a:pt x="9147403" y="1073565"/>
                  <a:pt x="9138437" y="1917938"/>
                  <a:pt x="9141307" y="2761208"/>
                </a:cubicBezTo>
                <a:cubicBezTo>
                  <a:pt x="8237575" y="2914438"/>
                  <a:pt x="7736391" y="2822363"/>
                  <a:pt x="6690360" y="2746696"/>
                </a:cubicBezTo>
                <a:cubicBezTo>
                  <a:pt x="5644329" y="2671029"/>
                  <a:pt x="3979910" y="2257771"/>
                  <a:pt x="2865120" y="2307204"/>
                </a:cubicBezTo>
                <a:cubicBezTo>
                  <a:pt x="1750330" y="2356637"/>
                  <a:pt x="734663" y="2709091"/>
                  <a:pt x="1619" y="3043297"/>
                </a:cubicBezTo>
                <a:cubicBezTo>
                  <a:pt x="1079" y="2075796"/>
                  <a:pt x="540" y="1108295"/>
                  <a:pt x="0" y="140794"/>
                </a:cubicBezTo>
                <a:close/>
              </a:path>
            </a:pathLst>
          </a:custGeom>
          <a:solidFill>
            <a:srgbClr val="40C6D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 bwMode="invGray">
          <a:xfrm>
            <a:off x="-382" y="1728216"/>
            <a:ext cx="9144647" cy="3309112"/>
          </a:xfrm>
          <a:custGeom>
            <a:avLst/>
            <a:gdLst>
              <a:gd name="connsiteX0" fmla="*/ 0 w 9153144"/>
              <a:gd name="connsiteY0" fmla="*/ 265176 h 3200400"/>
              <a:gd name="connsiteX1" fmla="*/ 2651760 w 9153144"/>
              <a:gd name="connsiteY1" fmla="*/ 0 h 3200400"/>
              <a:gd name="connsiteX2" fmla="*/ 6986016 w 9153144"/>
              <a:gd name="connsiteY2" fmla="*/ 758952 h 3200400"/>
              <a:gd name="connsiteX3" fmla="*/ 9153144 w 9153144"/>
              <a:gd name="connsiteY3" fmla="*/ 237744 h 3200400"/>
              <a:gd name="connsiteX4" fmla="*/ 9144000 w 9153144"/>
              <a:gd name="connsiteY4" fmla="*/ 2816352 h 3200400"/>
              <a:gd name="connsiteX5" fmla="*/ 6986016 w 9153144"/>
              <a:gd name="connsiteY5" fmla="*/ 3200400 h 3200400"/>
              <a:gd name="connsiteX6" fmla="*/ 3081528 w 9153144"/>
              <a:gd name="connsiteY6" fmla="*/ 2441448 h 3200400"/>
              <a:gd name="connsiteX7" fmla="*/ 9144 w 9153144"/>
              <a:gd name="connsiteY7" fmla="*/ 3090672 h 3200400"/>
              <a:gd name="connsiteX8" fmla="*/ 0 w 9153144"/>
              <a:gd name="connsiteY8" fmla="*/ 265176 h 3200400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450336"/>
              <a:gd name="connsiteX1" fmla="*/ 2651760 w 9153144"/>
              <a:gd name="connsiteY1" fmla="*/ 249936 h 3450336"/>
              <a:gd name="connsiteX2" fmla="*/ 6986016 w 9153144"/>
              <a:gd name="connsiteY2" fmla="*/ 1008888 h 3450336"/>
              <a:gd name="connsiteX3" fmla="*/ 9153144 w 9153144"/>
              <a:gd name="connsiteY3" fmla="*/ 487680 h 3450336"/>
              <a:gd name="connsiteX4" fmla="*/ 9144000 w 9153144"/>
              <a:gd name="connsiteY4" fmla="*/ 3066288 h 3450336"/>
              <a:gd name="connsiteX5" fmla="*/ 6986016 w 9153144"/>
              <a:gd name="connsiteY5" fmla="*/ 3450336 h 3450336"/>
              <a:gd name="connsiteX6" fmla="*/ 3081528 w 9153144"/>
              <a:gd name="connsiteY6" fmla="*/ 2691384 h 3450336"/>
              <a:gd name="connsiteX7" fmla="*/ 9144 w 9153144"/>
              <a:gd name="connsiteY7" fmla="*/ 3340608 h 3450336"/>
              <a:gd name="connsiteX8" fmla="*/ 0 w 9153144"/>
              <a:gd name="connsiteY8" fmla="*/ 515112 h 3450336"/>
              <a:gd name="connsiteX0" fmla="*/ 0 w 9153144"/>
              <a:gd name="connsiteY0" fmla="*/ 515112 h 3560064"/>
              <a:gd name="connsiteX1" fmla="*/ 2651760 w 9153144"/>
              <a:gd name="connsiteY1" fmla="*/ 249936 h 3560064"/>
              <a:gd name="connsiteX2" fmla="*/ 6986016 w 9153144"/>
              <a:gd name="connsiteY2" fmla="*/ 1008888 h 3560064"/>
              <a:gd name="connsiteX3" fmla="*/ 9153144 w 9153144"/>
              <a:gd name="connsiteY3" fmla="*/ 487680 h 3560064"/>
              <a:gd name="connsiteX4" fmla="*/ 9144000 w 9153144"/>
              <a:gd name="connsiteY4" fmla="*/ 3066288 h 3560064"/>
              <a:gd name="connsiteX5" fmla="*/ 6986016 w 9153144"/>
              <a:gd name="connsiteY5" fmla="*/ 3450336 h 3560064"/>
              <a:gd name="connsiteX6" fmla="*/ 3081528 w 9153144"/>
              <a:gd name="connsiteY6" fmla="*/ 2691384 h 3560064"/>
              <a:gd name="connsiteX7" fmla="*/ 9144 w 9153144"/>
              <a:gd name="connsiteY7" fmla="*/ 3340608 h 3560064"/>
              <a:gd name="connsiteX8" fmla="*/ 0 w 9153144"/>
              <a:gd name="connsiteY8" fmla="*/ 515112 h 3560064"/>
              <a:gd name="connsiteX0" fmla="*/ 0 w 9153144"/>
              <a:gd name="connsiteY0" fmla="*/ 515112 h 3703320"/>
              <a:gd name="connsiteX1" fmla="*/ 2651760 w 9153144"/>
              <a:gd name="connsiteY1" fmla="*/ 249936 h 3703320"/>
              <a:gd name="connsiteX2" fmla="*/ 6986016 w 9153144"/>
              <a:gd name="connsiteY2" fmla="*/ 1008888 h 3703320"/>
              <a:gd name="connsiteX3" fmla="*/ 9153144 w 9153144"/>
              <a:gd name="connsiteY3" fmla="*/ 487680 h 3703320"/>
              <a:gd name="connsiteX4" fmla="*/ 9144000 w 9153144"/>
              <a:gd name="connsiteY4" fmla="*/ 3066288 h 3703320"/>
              <a:gd name="connsiteX5" fmla="*/ 6986016 w 9153144"/>
              <a:gd name="connsiteY5" fmla="*/ 3450336 h 3703320"/>
              <a:gd name="connsiteX6" fmla="*/ 3081528 w 9153144"/>
              <a:gd name="connsiteY6" fmla="*/ 2691384 h 3703320"/>
              <a:gd name="connsiteX7" fmla="*/ 9144 w 9153144"/>
              <a:gd name="connsiteY7" fmla="*/ 3340608 h 3703320"/>
              <a:gd name="connsiteX8" fmla="*/ 0 w 9153144"/>
              <a:gd name="connsiteY8" fmla="*/ 515112 h 3703320"/>
              <a:gd name="connsiteX0" fmla="*/ 0 w 9153144"/>
              <a:gd name="connsiteY0" fmla="*/ 370332 h 3558540"/>
              <a:gd name="connsiteX1" fmla="*/ 2651760 w 9153144"/>
              <a:gd name="connsiteY1" fmla="*/ 105156 h 3558540"/>
              <a:gd name="connsiteX2" fmla="*/ 6986016 w 9153144"/>
              <a:gd name="connsiteY2" fmla="*/ 864108 h 3558540"/>
              <a:gd name="connsiteX3" fmla="*/ 9153144 w 9153144"/>
              <a:gd name="connsiteY3" fmla="*/ 342900 h 3558540"/>
              <a:gd name="connsiteX4" fmla="*/ 9144000 w 9153144"/>
              <a:gd name="connsiteY4" fmla="*/ 2921508 h 3558540"/>
              <a:gd name="connsiteX5" fmla="*/ 6986016 w 9153144"/>
              <a:gd name="connsiteY5" fmla="*/ 3305556 h 3558540"/>
              <a:gd name="connsiteX6" fmla="*/ 3081528 w 9153144"/>
              <a:gd name="connsiteY6" fmla="*/ 2546604 h 3558540"/>
              <a:gd name="connsiteX7" fmla="*/ 9144 w 9153144"/>
              <a:gd name="connsiteY7" fmla="*/ 3195828 h 3558540"/>
              <a:gd name="connsiteX8" fmla="*/ 0 w 9153144"/>
              <a:gd name="connsiteY8" fmla="*/ 370332 h 3558540"/>
              <a:gd name="connsiteX0" fmla="*/ 0 w 9153144"/>
              <a:gd name="connsiteY0" fmla="*/ 347472 h 3535680"/>
              <a:gd name="connsiteX1" fmla="*/ 2651760 w 9153144"/>
              <a:gd name="connsiteY1" fmla="*/ 82296 h 3535680"/>
              <a:gd name="connsiteX2" fmla="*/ 6986016 w 9153144"/>
              <a:gd name="connsiteY2" fmla="*/ 841248 h 3535680"/>
              <a:gd name="connsiteX3" fmla="*/ 9153144 w 9153144"/>
              <a:gd name="connsiteY3" fmla="*/ 320040 h 3535680"/>
              <a:gd name="connsiteX4" fmla="*/ 9144000 w 9153144"/>
              <a:gd name="connsiteY4" fmla="*/ 2898648 h 3535680"/>
              <a:gd name="connsiteX5" fmla="*/ 6986016 w 9153144"/>
              <a:gd name="connsiteY5" fmla="*/ 3282696 h 3535680"/>
              <a:gd name="connsiteX6" fmla="*/ 3081528 w 9153144"/>
              <a:gd name="connsiteY6" fmla="*/ 2523744 h 3535680"/>
              <a:gd name="connsiteX7" fmla="*/ 9144 w 9153144"/>
              <a:gd name="connsiteY7" fmla="*/ 3172968 h 3535680"/>
              <a:gd name="connsiteX8" fmla="*/ 0 w 9153144"/>
              <a:gd name="connsiteY8" fmla="*/ 347472 h 3535680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499104"/>
              <a:gd name="connsiteX1" fmla="*/ 2651760 w 9153144"/>
              <a:gd name="connsiteY1" fmla="*/ 45720 h 3499104"/>
              <a:gd name="connsiteX2" fmla="*/ 6986016 w 9153144"/>
              <a:gd name="connsiteY2" fmla="*/ 804672 h 3499104"/>
              <a:gd name="connsiteX3" fmla="*/ 9153144 w 9153144"/>
              <a:gd name="connsiteY3" fmla="*/ 283464 h 3499104"/>
              <a:gd name="connsiteX4" fmla="*/ 9144000 w 9153144"/>
              <a:gd name="connsiteY4" fmla="*/ 2862072 h 3499104"/>
              <a:gd name="connsiteX5" fmla="*/ 6986016 w 9153144"/>
              <a:gd name="connsiteY5" fmla="*/ 3246120 h 3499104"/>
              <a:gd name="connsiteX6" fmla="*/ 3081528 w 9153144"/>
              <a:gd name="connsiteY6" fmla="*/ 2487168 h 3499104"/>
              <a:gd name="connsiteX7" fmla="*/ 9144 w 9153144"/>
              <a:gd name="connsiteY7" fmla="*/ 3136392 h 3499104"/>
              <a:gd name="connsiteX8" fmla="*/ 0 w 9153144"/>
              <a:gd name="connsiteY8" fmla="*/ 310896 h 34991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8604"/>
              <a:gd name="connsiteX1" fmla="*/ 2651760 w 9153144"/>
              <a:gd name="connsiteY1" fmla="*/ 45720 h 3308604"/>
              <a:gd name="connsiteX2" fmla="*/ 6986016 w 9153144"/>
              <a:gd name="connsiteY2" fmla="*/ 804672 h 3308604"/>
              <a:gd name="connsiteX3" fmla="*/ 9153144 w 9153144"/>
              <a:gd name="connsiteY3" fmla="*/ 283464 h 3308604"/>
              <a:gd name="connsiteX4" fmla="*/ 9144000 w 9153144"/>
              <a:gd name="connsiteY4" fmla="*/ 2862072 h 3308604"/>
              <a:gd name="connsiteX5" fmla="*/ 6986016 w 9153144"/>
              <a:gd name="connsiteY5" fmla="*/ 3246120 h 3308604"/>
              <a:gd name="connsiteX6" fmla="*/ 3081528 w 9153144"/>
              <a:gd name="connsiteY6" fmla="*/ 2487168 h 3308604"/>
              <a:gd name="connsiteX7" fmla="*/ 9144 w 9153144"/>
              <a:gd name="connsiteY7" fmla="*/ 3136392 h 3308604"/>
              <a:gd name="connsiteX8" fmla="*/ 0 w 9153144"/>
              <a:gd name="connsiteY8" fmla="*/ 310896 h 3308604"/>
              <a:gd name="connsiteX0" fmla="*/ 0 w 9153144"/>
              <a:gd name="connsiteY0" fmla="*/ 310896 h 3306064"/>
              <a:gd name="connsiteX1" fmla="*/ 2651760 w 9153144"/>
              <a:gd name="connsiteY1" fmla="*/ 45720 h 3306064"/>
              <a:gd name="connsiteX2" fmla="*/ 6986016 w 9153144"/>
              <a:gd name="connsiteY2" fmla="*/ 804672 h 3306064"/>
              <a:gd name="connsiteX3" fmla="*/ 9153144 w 9153144"/>
              <a:gd name="connsiteY3" fmla="*/ 283464 h 3306064"/>
              <a:gd name="connsiteX4" fmla="*/ 9144000 w 9153144"/>
              <a:gd name="connsiteY4" fmla="*/ 2862072 h 3306064"/>
              <a:gd name="connsiteX5" fmla="*/ 6986016 w 9153144"/>
              <a:gd name="connsiteY5" fmla="*/ 3246120 h 3306064"/>
              <a:gd name="connsiteX6" fmla="*/ 3169920 w 9153144"/>
              <a:gd name="connsiteY6" fmla="*/ 2502408 h 3306064"/>
              <a:gd name="connsiteX7" fmla="*/ 9144 w 9153144"/>
              <a:gd name="connsiteY7" fmla="*/ 3136392 h 3306064"/>
              <a:gd name="connsiteX8" fmla="*/ 0 w 9153144"/>
              <a:gd name="connsiteY8" fmla="*/ 310896 h 3306064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0 w 9153144"/>
              <a:gd name="connsiteY0" fmla="*/ 310896 h 3309112"/>
              <a:gd name="connsiteX1" fmla="*/ 2651760 w 9153144"/>
              <a:gd name="connsiteY1" fmla="*/ 45720 h 3309112"/>
              <a:gd name="connsiteX2" fmla="*/ 6986016 w 9153144"/>
              <a:gd name="connsiteY2" fmla="*/ 804672 h 3309112"/>
              <a:gd name="connsiteX3" fmla="*/ 9153144 w 9153144"/>
              <a:gd name="connsiteY3" fmla="*/ 283464 h 3309112"/>
              <a:gd name="connsiteX4" fmla="*/ 9144000 w 9153144"/>
              <a:gd name="connsiteY4" fmla="*/ 2862072 h 3309112"/>
              <a:gd name="connsiteX5" fmla="*/ 6986016 w 9153144"/>
              <a:gd name="connsiteY5" fmla="*/ 3246120 h 3309112"/>
              <a:gd name="connsiteX6" fmla="*/ 3270504 w 9153144"/>
              <a:gd name="connsiteY6" fmla="*/ 2484120 h 3309112"/>
              <a:gd name="connsiteX7" fmla="*/ 9144 w 9153144"/>
              <a:gd name="connsiteY7" fmla="*/ 3136392 h 3309112"/>
              <a:gd name="connsiteX8" fmla="*/ 0 w 9153144"/>
              <a:gd name="connsiteY8" fmla="*/ 310896 h 3309112"/>
              <a:gd name="connsiteX0" fmla="*/ 381 w 9153525"/>
              <a:gd name="connsiteY0" fmla="*/ 310896 h 3309112"/>
              <a:gd name="connsiteX1" fmla="*/ 2652141 w 9153525"/>
              <a:gd name="connsiteY1" fmla="*/ 45720 h 3309112"/>
              <a:gd name="connsiteX2" fmla="*/ 6986397 w 9153525"/>
              <a:gd name="connsiteY2" fmla="*/ 804672 h 3309112"/>
              <a:gd name="connsiteX3" fmla="*/ 9153525 w 9153525"/>
              <a:gd name="connsiteY3" fmla="*/ 283464 h 3309112"/>
              <a:gd name="connsiteX4" fmla="*/ 9144381 w 9153525"/>
              <a:gd name="connsiteY4" fmla="*/ 2862072 h 3309112"/>
              <a:gd name="connsiteX5" fmla="*/ 6986397 w 9153525"/>
              <a:gd name="connsiteY5" fmla="*/ 3246120 h 3309112"/>
              <a:gd name="connsiteX6" fmla="*/ 3270885 w 9153525"/>
              <a:gd name="connsiteY6" fmla="*/ 2484120 h 3309112"/>
              <a:gd name="connsiteX7" fmla="*/ 0 w 9153525"/>
              <a:gd name="connsiteY7" fmla="*/ 3143536 h 3309112"/>
              <a:gd name="connsiteX8" fmla="*/ 381 w 9153525"/>
              <a:gd name="connsiteY8" fmla="*/ 310896 h 3309112"/>
              <a:gd name="connsiteX0" fmla="*/ 381 w 9144647"/>
              <a:gd name="connsiteY0" fmla="*/ 310896 h 3309112"/>
              <a:gd name="connsiteX1" fmla="*/ 2652141 w 9144647"/>
              <a:gd name="connsiteY1" fmla="*/ 45720 h 3309112"/>
              <a:gd name="connsiteX2" fmla="*/ 6986397 w 9144647"/>
              <a:gd name="connsiteY2" fmla="*/ 804672 h 3309112"/>
              <a:gd name="connsiteX3" fmla="*/ 9144647 w 9144647"/>
              <a:gd name="connsiteY3" fmla="*/ 290862 h 3309112"/>
              <a:gd name="connsiteX4" fmla="*/ 9144381 w 9144647"/>
              <a:gd name="connsiteY4" fmla="*/ 2862072 h 3309112"/>
              <a:gd name="connsiteX5" fmla="*/ 6986397 w 9144647"/>
              <a:gd name="connsiteY5" fmla="*/ 3246120 h 3309112"/>
              <a:gd name="connsiteX6" fmla="*/ 3270885 w 9144647"/>
              <a:gd name="connsiteY6" fmla="*/ 2484120 h 3309112"/>
              <a:gd name="connsiteX7" fmla="*/ 0 w 9144647"/>
              <a:gd name="connsiteY7" fmla="*/ 3143536 h 3309112"/>
              <a:gd name="connsiteX8" fmla="*/ 381 w 9144647"/>
              <a:gd name="connsiteY8" fmla="*/ 310896 h 3309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647" h="3309112">
                <a:moveTo>
                  <a:pt x="381" y="310896"/>
                </a:moveTo>
                <a:cubicBezTo>
                  <a:pt x="779145" y="155448"/>
                  <a:pt x="1484757" y="0"/>
                  <a:pt x="2652141" y="45720"/>
                </a:cubicBezTo>
                <a:cubicBezTo>
                  <a:pt x="3819525" y="91440"/>
                  <a:pt x="5904313" y="763815"/>
                  <a:pt x="6986397" y="804672"/>
                </a:cubicBezTo>
                <a:cubicBezTo>
                  <a:pt x="8068481" y="845529"/>
                  <a:pt x="8437511" y="566706"/>
                  <a:pt x="9144647" y="290862"/>
                </a:cubicBezTo>
                <a:cubicBezTo>
                  <a:pt x="9144558" y="1147932"/>
                  <a:pt x="9144470" y="2005002"/>
                  <a:pt x="9144381" y="2862072"/>
                </a:cubicBezTo>
                <a:cubicBezTo>
                  <a:pt x="8450961" y="3142488"/>
                  <a:pt x="7965313" y="3309112"/>
                  <a:pt x="6986397" y="3246120"/>
                </a:cubicBezTo>
                <a:cubicBezTo>
                  <a:pt x="6007481" y="3183128"/>
                  <a:pt x="4435284" y="2501217"/>
                  <a:pt x="3270885" y="2484120"/>
                </a:cubicBezTo>
                <a:cubicBezTo>
                  <a:pt x="2106486" y="2467023"/>
                  <a:pt x="830580" y="2857024"/>
                  <a:pt x="0" y="3143536"/>
                </a:cubicBezTo>
                <a:lnTo>
                  <a:pt x="381" y="3108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7699248" y="1298448"/>
            <a:ext cx="987552" cy="9875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7013448" y="1929384"/>
            <a:ext cx="512064" cy="512064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685800" y="4114800"/>
            <a:ext cx="1216152" cy="121615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621792" y="2212847"/>
            <a:ext cx="7927848" cy="2203704"/>
          </a:xfr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8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486400"/>
            <a:ext cx="6400800" cy="667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SzPct val="85000"/>
              <a:buFont typeface="Wingdings" pitchFamily="2" charset="2"/>
              <a:buNone/>
              <a:defRPr lang="en-US" sz="2000" i="1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pPr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0B603C-9958-4788-B498-1B9296F86C02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9473874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801368"/>
            <a:ext cx="8229600" cy="4526280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굴림체" panose="020B0609000101010101" pitchFamily="49" charset="-127"/>
                <a:ea typeface="굴림체" panose="020B0609000101010101" pitchFamily="49" charset="-127"/>
              </a:defRPr>
            </a:lvl1pPr>
            <a:lvl2pPr>
              <a:defRPr sz="1800">
                <a:latin typeface="굴림체" panose="020B0609000101010101" pitchFamily="49" charset="-127"/>
                <a:ea typeface="굴림체" panose="020B0609000101010101" pitchFamily="49" charset="-127"/>
              </a:defRPr>
            </a:lvl2pPr>
            <a:lvl3pPr>
              <a:defRPr sz="1600">
                <a:latin typeface="굴림체" panose="020B0609000101010101" pitchFamily="49" charset="-127"/>
                <a:ea typeface="굴림체" panose="020B0609000101010101" pitchFamily="49" charset="-127"/>
              </a:defRPr>
            </a:lvl3pPr>
            <a:lvl4pPr>
              <a:defRPr sz="1400">
                <a:latin typeface="굴림체" panose="020B0609000101010101" pitchFamily="49" charset="-127"/>
                <a:ea typeface="굴림체" panose="020B0609000101010101" pitchFamily="49" charset="-127"/>
              </a:defRPr>
            </a:lvl4pPr>
            <a:lvl5pPr>
              <a:defRPr sz="1400">
                <a:latin typeface="굴림체" panose="020B0609000101010101" pitchFamily="49" charset="-127"/>
                <a:ea typeface="굴림체" panose="020B0609000101010101" pitchFamily="49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pPr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D98886-979C-4826-8809-BCF08B6FF41C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7" name="Oval 6"/>
          <p:cNvSpPr/>
          <p:nvPr/>
        </p:nvSpPr>
        <p:spPr bwMode="gray">
          <a:xfrm>
            <a:off x="8165592" y="667512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7882128" y="1353312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283464" y="786384"/>
            <a:ext cx="996696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 vert="horz" lIns="91440" tIns="45720" rIns="91440" bIns="45720" rtlCol="0" anchor="ctr">
            <a:noAutofit/>
            <a:scene3d>
              <a:camera prst="orthographicFront"/>
              <a:lightRig rig="glow" dir="t">
                <a:rot lat="0" lon="0" rev="5400000"/>
              </a:lightRig>
            </a:scene3d>
            <a:sp3d extrusionH="57150" contourW="12700">
              <a:bevelT w="25400" h="25400"/>
              <a:contourClr>
                <a:schemeClr val="accent1">
                  <a:lumMod val="20000"/>
                  <a:lumOff val="80000"/>
                </a:schemeClr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ln w="63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48000">
                      <a:schemeClr val="accent1">
                        <a:lumMod val="60000"/>
                        <a:lumOff val="40000"/>
                      </a:schemeClr>
                    </a:gs>
                    <a:gs pos="57000">
                      <a:schemeClr val="accent1">
                        <a:lumMod val="20000"/>
                        <a:lumOff val="8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80010" dist="40640" dir="5040000" algn="tl">
                    <a:srgbClr val="000000">
                      <a:alpha val="30000"/>
                    </a:srgbClr>
                  </a:outerShdw>
                </a:effectLst>
                <a:latin typeface="MD개성체" panose="02020603020101020101" pitchFamily="18" charset="-127"/>
                <a:ea typeface="MD개성체" panose="02020603020101020101" pitchFamily="18" charset="-127"/>
                <a:cs typeface="+mj-cs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68913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 bwMode="gray">
          <a:xfrm>
            <a:off x="0" y="426720"/>
            <a:ext cx="9144000" cy="4526280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0 h 4756452"/>
              <a:gd name="connsiteX1" fmla="*/ 0 w 9153196"/>
              <a:gd name="connsiteY1" fmla="*/ 4756452 h 4756452"/>
              <a:gd name="connsiteX2" fmla="*/ 2980996 w 9153196"/>
              <a:gd name="connsiteY2" fmla="*/ 4235436 h 4756452"/>
              <a:gd name="connsiteX3" fmla="*/ 6739180 w 9153196"/>
              <a:gd name="connsiteY3" fmla="*/ 4592052 h 4756452"/>
              <a:gd name="connsiteX4" fmla="*/ 9144052 w 9153196"/>
              <a:gd name="connsiteY4" fmla="*/ 4381740 h 4756452"/>
              <a:gd name="connsiteX5" fmla="*/ 9153196 w 9153196"/>
              <a:gd name="connsiteY5" fmla="*/ 3275316 h 4756452"/>
              <a:gd name="connsiteX6" fmla="*/ 52 w 9153196"/>
              <a:gd name="connsiteY6" fmla="*/ 0 h 4756452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4052 w 9153196"/>
              <a:gd name="connsiteY4" fmla="*/ 4383024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3996431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7 w 9153196"/>
              <a:gd name="connsiteY3" fmla="*/ 4518094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808828"/>
              <a:gd name="connsiteX1" fmla="*/ 0 w 9153196"/>
              <a:gd name="connsiteY1" fmla="*/ 4757736 h 4808828"/>
              <a:gd name="connsiteX2" fmla="*/ 2983307 w 9153196"/>
              <a:gd name="connsiteY2" fmla="*/ 3938179 h 4808828"/>
              <a:gd name="connsiteX3" fmla="*/ 6766918 w 9153196"/>
              <a:gd name="connsiteY3" fmla="*/ 4459842 h 4808828"/>
              <a:gd name="connsiteX4" fmla="*/ 9149297 w 9153196"/>
              <a:gd name="connsiteY4" fmla="*/ 4461355 h 4808828"/>
              <a:gd name="connsiteX5" fmla="*/ 9153196 w 9153196"/>
              <a:gd name="connsiteY5" fmla="*/ 0 h 4808828"/>
              <a:gd name="connsiteX6" fmla="*/ 52 w 9153196"/>
              <a:gd name="connsiteY6" fmla="*/ 1284 h 4808828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3307 w 9153196"/>
              <a:gd name="connsiteY2" fmla="*/ 3938179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66918 w 9153196"/>
              <a:gd name="connsiteY3" fmla="*/ 4459842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3115058 w 9153196"/>
              <a:gd name="connsiteY2" fmla="*/ 3911480 h 4757736"/>
              <a:gd name="connsiteX3" fmla="*/ 6736870 w 9153196"/>
              <a:gd name="connsiteY3" fmla="*/ 4428289 h 4757736"/>
              <a:gd name="connsiteX4" fmla="*/ 9149297 w 9153196"/>
              <a:gd name="connsiteY4" fmla="*/ 446135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4757736">
                <a:moveTo>
                  <a:pt x="52" y="1284"/>
                </a:moveTo>
                <a:cubicBezTo>
                  <a:pt x="35" y="491948"/>
                  <a:pt x="17" y="4267072"/>
                  <a:pt x="0" y="4757736"/>
                </a:cubicBezTo>
                <a:cubicBezTo>
                  <a:pt x="402972" y="4559785"/>
                  <a:pt x="1992246" y="3966388"/>
                  <a:pt x="3115058" y="3911480"/>
                </a:cubicBezTo>
                <a:cubicBezTo>
                  <a:pt x="4237870" y="3856572"/>
                  <a:pt x="5939190" y="4331788"/>
                  <a:pt x="6736870" y="4428289"/>
                </a:cubicBezTo>
                <a:cubicBezTo>
                  <a:pt x="7534550" y="4524790"/>
                  <a:pt x="8253185" y="4658343"/>
                  <a:pt x="9149297" y="4461355"/>
                </a:cubicBezTo>
                <a:cubicBezTo>
                  <a:pt x="9150597" y="3000127"/>
                  <a:pt x="9151896" y="1461228"/>
                  <a:pt x="9153196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 bwMode="invGray">
          <a:xfrm>
            <a:off x="-52" y="0"/>
            <a:ext cx="9144000" cy="4526280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0 h 4756452"/>
              <a:gd name="connsiteX1" fmla="*/ 0 w 9153196"/>
              <a:gd name="connsiteY1" fmla="*/ 4756452 h 4756452"/>
              <a:gd name="connsiteX2" fmla="*/ 2980996 w 9153196"/>
              <a:gd name="connsiteY2" fmla="*/ 4235436 h 4756452"/>
              <a:gd name="connsiteX3" fmla="*/ 6739180 w 9153196"/>
              <a:gd name="connsiteY3" fmla="*/ 4592052 h 4756452"/>
              <a:gd name="connsiteX4" fmla="*/ 9144052 w 9153196"/>
              <a:gd name="connsiteY4" fmla="*/ 4381740 h 4756452"/>
              <a:gd name="connsiteX5" fmla="*/ 9153196 w 9153196"/>
              <a:gd name="connsiteY5" fmla="*/ 3275316 h 4756452"/>
              <a:gd name="connsiteX6" fmla="*/ 52 w 9153196"/>
              <a:gd name="connsiteY6" fmla="*/ 0 h 4756452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4052 w 9153196"/>
              <a:gd name="connsiteY4" fmla="*/ 4383024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  <a:gd name="connsiteX0" fmla="*/ 52 w 9153196"/>
              <a:gd name="connsiteY0" fmla="*/ 1284 h 4757736"/>
              <a:gd name="connsiteX1" fmla="*/ 0 w 9153196"/>
              <a:gd name="connsiteY1" fmla="*/ 4757736 h 4757736"/>
              <a:gd name="connsiteX2" fmla="*/ 2980996 w 9153196"/>
              <a:gd name="connsiteY2" fmla="*/ 4236720 h 4757736"/>
              <a:gd name="connsiteX3" fmla="*/ 6739180 w 9153196"/>
              <a:gd name="connsiteY3" fmla="*/ 4593336 h 4757736"/>
              <a:gd name="connsiteX4" fmla="*/ 9149297 w 9153196"/>
              <a:gd name="connsiteY4" fmla="*/ 4383685 h 4757736"/>
              <a:gd name="connsiteX5" fmla="*/ 9153196 w 9153196"/>
              <a:gd name="connsiteY5" fmla="*/ 0 h 4757736"/>
              <a:gd name="connsiteX6" fmla="*/ 52 w 9153196"/>
              <a:gd name="connsiteY6" fmla="*/ 1284 h 4757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4757736">
                <a:moveTo>
                  <a:pt x="52" y="1284"/>
                </a:moveTo>
                <a:cubicBezTo>
                  <a:pt x="35" y="491948"/>
                  <a:pt x="17" y="4267072"/>
                  <a:pt x="0" y="4757736"/>
                </a:cubicBezTo>
                <a:cubicBezTo>
                  <a:pt x="414528" y="4596192"/>
                  <a:pt x="1857799" y="4264120"/>
                  <a:pt x="2980996" y="4236720"/>
                </a:cubicBezTo>
                <a:cubicBezTo>
                  <a:pt x="4104193" y="4209320"/>
                  <a:pt x="5900665" y="4503309"/>
                  <a:pt x="6739180" y="4593336"/>
                </a:cubicBezTo>
                <a:cubicBezTo>
                  <a:pt x="7577695" y="4683363"/>
                  <a:pt x="8253185" y="4731157"/>
                  <a:pt x="9149297" y="4383685"/>
                </a:cubicBezTo>
                <a:cubicBezTo>
                  <a:pt x="9150597" y="2922457"/>
                  <a:pt x="9151896" y="1461228"/>
                  <a:pt x="9153196" y="0"/>
                </a:cubicBezTo>
                <a:lnTo>
                  <a:pt x="52" y="1284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69000"/>
                </a:schemeClr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8065008" y="3849624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7790688" y="4535424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301752" y="3840480"/>
            <a:ext cx="996696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143000" y="5129784"/>
            <a:ext cx="7287768" cy="1362075"/>
          </a:xfr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4000" b="1" kern="1200" cap="all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1143000" y="4425696"/>
            <a:ext cx="7287768" cy="71323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pPr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4A323C9-5CD4-40BE-B194-46FF105FE0E2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23440759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>
            <a:off x="0" y="0"/>
            <a:ext cx="9144000" cy="1929384"/>
          </a:xfrm>
          <a:custGeom>
            <a:avLst/>
            <a:gdLst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2104644"/>
              <a:gd name="connsiteX1" fmla="*/ 0 w 9144000"/>
              <a:gd name="connsiteY1" fmla="*/ 1929384 h 2104644"/>
              <a:gd name="connsiteX2" fmla="*/ 2971800 w 9144000"/>
              <a:gd name="connsiteY2" fmla="*/ 1307592 h 2104644"/>
              <a:gd name="connsiteX3" fmla="*/ 9134856 w 9144000"/>
              <a:gd name="connsiteY3" fmla="*/ 1609344 h 2104644"/>
              <a:gd name="connsiteX4" fmla="*/ 9144000 w 9144000"/>
              <a:gd name="connsiteY4" fmla="*/ 0 h 2104644"/>
              <a:gd name="connsiteX5" fmla="*/ 8503920 w 9144000"/>
              <a:gd name="connsiteY5" fmla="*/ 0 h 2104644"/>
              <a:gd name="connsiteX6" fmla="*/ 3858768 w 9144000"/>
              <a:gd name="connsiteY6" fmla="*/ 320040 h 2104644"/>
              <a:gd name="connsiteX7" fmla="*/ 0 w 9144000"/>
              <a:gd name="connsiteY7" fmla="*/ 256032 h 210464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  <a:gd name="connsiteX0" fmla="*/ 0 w 9144000"/>
              <a:gd name="connsiteY0" fmla="*/ 256032 h 1929384"/>
              <a:gd name="connsiteX1" fmla="*/ 0 w 9144000"/>
              <a:gd name="connsiteY1" fmla="*/ 1929384 h 1929384"/>
              <a:gd name="connsiteX2" fmla="*/ 2971800 w 9144000"/>
              <a:gd name="connsiteY2" fmla="*/ 1307592 h 1929384"/>
              <a:gd name="connsiteX3" fmla="*/ 9134856 w 9144000"/>
              <a:gd name="connsiteY3" fmla="*/ 1609344 h 1929384"/>
              <a:gd name="connsiteX4" fmla="*/ 9144000 w 9144000"/>
              <a:gd name="connsiteY4" fmla="*/ 0 h 1929384"/>
              <a:gd name="connsiteX5" fmla="*/ 8503920 w 9144000"/>
              <a:gd name="connsiteY5" fmla="*/ 0 h 1929384"/>
              <a:gd name="connsiteX6" fmla="*/ 3858768 w 9144000"/>
              <a:gd name="connsiteY6" fmla="*/ 320040 h 1929384"/>
              <a:gd name="connsiteX7" fmla="*/ 0 w 9144000"/>
              <a:gd name="connsiteY7" fmla="*/ 256032 h 1929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4000" h="1929384">
                <a:moveTo>
                  <a:pt x="0" y="256032"/>
                </a:moveTo>
                <a:lnTo>
                  <a:pt x="0" y="1929384"/>
                </a:lnTo>
                <a:cubicBezTo>
                  <a:pt x="574548" y="1726692"/>
                  <a:pt x="1449324" y="1360932"/>
                  <a:pt x="2971800" y="1307592"/>
                </a:cubicBezTo>
                <a:cubicBezTo>
                  <a:pt x="4494276" y="1254252"/>
                  <a:pt x="7606284" y="1872996"/>
                  <a:pt x="9134856" y="1609344"/>
                </a:cubicBezTo>
                <a:lnTo>
                  <a:pt x="9144000" y="0"/>
                </a:lnTo>
                <a:lnTo>
                  <a:pt x="8503920" y="0"/>
                </a:lnTo>
                <a:cubicBezTo>
                  <a:pt x="7543800" y="844296"/>
                  <a:pt x="5111496" y="420624"/>
                  <a:pt x="3858768" y="320040"/>
                </a:cubicBezTo>
                <a:cubicBezTo>
                  <a:pt x="2606040" y="219456"/>
                  <a:pt x="1435608" y="76200"/>
                  <a:pt x="0" y="256032"/>
                </a:cubicBezTo>
                <a:close/>
              </a:path>
            </a:pathLst>
          </a:custGeom>
          <a:solidFill>
            <a:srgbClr val="40C6D8">
              <a:alpha val="4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 bwMode="invGray">
          <a:xfrm>
            <a:off x="-382" y="228600"/>
            <a:ext cx="9144381" cy="1409700"/>
          </a:xfrm>
          <a:custGeom>
            <a:avLst/>
            <a:gdLst>
              <a:gd name="connsiteX0" fmla="*/ 0 w 9144000"/>
              <a:gd name="connsiteY0" fmla="*/ 393192 h 1344168"/>
              <a:gd name="connsiteX1" fmla="*/ 4544568 w 9144000"/>
              <a:gd name="connsiteY1" fmla="*/ 201168 h 1344168"/>
              <a:gd name="connsiteX2" fmla="*/ 9144000 w 9144000"/>
              <a:gd name="connsiteY2" fmla="*/ 0 h 1344168"/>
              <a:gd name="connsiteX3" fmla="*/ 9144000 w 9144000"/>
              <a:gd name="connsiteY3" fmla="*/ 1042416 h 1344168"/>
              <a:gd name="connsiteX4" fmla="*/ 4407408 w 9144000"/>
              <a:gd name="connsiteY4" fmla="*/ 978408 h 1344168"/>
              <a:gd name="connsiteX5" fmla="*/ 9144 w 9144000"/>
              <a:gd name="connsiteY5" fmla="*/ 1344168 h 1344168"/>
              <a:gd name="connsiteX6" fmla="*/ 0 w 9144000"/>
              <a:gd name="connsiteY6" fmla="*/ 393192 h 1344168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475232"/>
              <a:gd name="connsiteX1" fmla="*/ 4544568 w 9144000"/>
              <a:gd name="connsiteY1" fmla="*/ 234696 h 1475232"/>
              <a:gd name="connsiteX2" fmla="*/ 9144000 w 9144000"/>
              <a:gd name="connsiteY2" fmla="*/ 33528 h 1475232"/>
              <a:gd name="connsiteX3" fmla="*/ 9144000 w 9144000"/>
              <a:gd name="connsiteY3" fmla="*/ 1075944 h 1475232"/>
              <a:gd name="connsiteX4" fmla="*/ 4407408 w 9144000"/>
              <a:gd name="connsiteY4" fmla="*/ 1011936 h 1475232"/>
              <a:gd name="connsiteX5" fmla="*/ 9144 w 9144000"/>
              <a:gd name="connsiteY5" fmla="*/ 1377696 h 1475232"/>
              <a:gd name="connsiteX6" fmla="*/ 0 w 9144000"/>
              <a:gd name="connsiteY6" fmla="*/ 426720 h 1475232"/>
              <a:gd name="connsiteX0" fmla="*/ 0 w 9144000"/>
              <a:gd name="connsiteY0" fmla="*/ 426720 h 1475232"/>
              <a:gd name="connsiteX1" fmla="*/ 4544568 w 9144000"/>
              <a:gd name="connsiteY1" fmla="*/ 234696 h 1475232"/>
              <a:gd name="connsiteX2" fmla="*/ 9144000 w 9144000"/>
              <a:gd name="connsiteY2" fmla="*/ 33528 h 1475232"/>
              <a:gd name="connsiteX3" fmla="*/ 9144000 w 9144000"/>
              <a:gd name="connsiteY3" fmla="*/ 1075944 h 1475232"/>
              <a:gd name="connsiteX4" fmla="*/ 4407408 w 9144000"/>
              <a:gd name="connsiteY4" fmla="*/ 1011936 h 1475232"/>
              <a:gd name="connsiteX5" fmla="*/ 9144 w 9144000"/>
              <a:gd name="connsiteY5" fmla="*/ 1377696 h 1475232"/>
              <a:gd name="connsiteX6" fmla="*/ 0 w 9144000"/>
              <a:gd name="connsiteY6" fmla="*/ 426720 h 1475232"/>
              <a:gd name="connsiteX0" fmla="*/ 0 w 9144000"/>
              <a:gd name="connsiteY0" fmla="*/ 426720 h 1377696"/>
              <a:gd name="connsiteX1" fmla="*/ 4544568 w 9144000"/>
              <a:gd name="connsiteY1" fmla="*/ 234696 h 1377696"/>
              <a:gd name="connsiteX2" fmla="*/ 9144000 w 9144000"/>
              <a:gd name="connsiteY2" fmla="*/ 33528 h 1377696"/>
              <a:gd name="connsiteX3" fmla="*/ 9144000 w 9144000"/>
              <a:gd name="connsiteY3" fmla="*/ 1075944 h 1377696"/>
              <a:gd name="connsiteX4" fmla="*/ 4407408 w 9144000"/>
              <a:gd name="connsiteY4" fmla="*/ 1011936 h 1377696"/>
              <a:gd name="connsiteX5" fmla="*/ 9144 w 9144000"/>
              <a:gd name="connsiteY5" fmla="*/ 1377696 h 1377696"/>
              <a:gd name="connsiteX6" fmla="*/ 0 w 9144000"/>
              <a:gd name="connsiteY6" fmla="*/ 426720 h 1377696"/>
              <a:gd name="connsiteX0" fmla="*/ 0 w 9144000"/>
              <a:gd name="connsiteY0" fmla="*/ 426720 h 1409700"/>
              <a:gd name="connsiteX1" fmla="*/ 4544568 w 9144000"/>
              <a:gd name="connsiteY1" fmla="*/ 234696 h 1409700"/>
              <a:gd name="connsiteX2" fmla="*/ 9144000 w 9144000"/>
              <a:gd name="connsiteY2" fmla="*/ 33528 h 1409700"/>
              <a:gd name="connsiteX3" fmla="*/ 9144000 w 9144000"/>
              <a:gd name="connsiteY3" fmla="*/ 1075944 h 1409700"/>
              <a:gd name="connsiteX4" fmla="*/ 4407408 w 9144000"/>
              <a:gd name="connsiteY4" fmla="*/ 1011936 h 1409700"/>
              <a:gd name="connsiteX5" fmla="*/ 9144 w 9144000"/>
              <a:gd name="connsiteY5" fmla="*/ 1377696 h 1409700"/>
              <a:gd name="connsiteX6" fmla="*/ 0 w 9144000"/>
              <a:gd name="connsiteY6" fmla="*/ 426720 h 1409700"/>
              <a:gd name="connsiteX0" fmla="*/ 381 w 9144381"/>
              <a:gd name="connsiteY0" fmla="*/ 426720 h 1409700"/>
              <a:gd name="connsiteX1" fmla="*/ 4544949 w 9144381"/>
              <a:gd name="connsiteY1" fmla="*/ 234696 h 1409700"/>
              <a:gd name="connsiteX2" fmla="*/ 9144381 w 9144381"/>
              <a:gd name="connsiteY2" fmla="*/ 33528 h 1409700"/>
              <a:gd name="connsiteX3" fmla="*/ 9144381 w 9144381"/>
              <a:gd name="connsiteY3" fmla="*/ 1075944 h 1409700"/>
              <a:gd name="connsiteX4" fmla="*/ 4407789 w 9144381"/>
              <a:gd name="connsiteY4" fmla="*/ 1011936 h 1409700"/>
              <a:gd name="connsiteX5" fmla="*/ 0 w 9144381"/>
              <a:gd name="connsiteY5" fmla="*/ 1384071 h 1409700"/>
              <a:gd name="connsiteX6" fmla="*/ 381 w 9144381"/>
              <a:gd name="connsiteY6" fmla="*/ 42672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381" h="1409700">
                <a:moveTo>
                  <a:pt x="381" y="426720"/>
                </a:moveTo>
                <a:cubicBezTo>
                  <a:pt x="1664589" y="0"/>
                  <a:pt x="3036189" y="134112"/>
                  <a:pt x="4544949" y="234696"/>
                </a:cubicBezTo>
                <a:cubicBezTo>
                  <a:pt x="6053709" y="335280"/>
                  <a:pt x="8239125" y="509016"/>
                  <a:pt x="9144381" y="33528"/>
                </a:cubicBezTo>
                <a:lnTo>
                  <a:pt x="9144381" y="1075944"/>
                </a:lnTo>
                <a:cubicBezTo>
                  <a:pt x="8004429" y="1409700"/>
                  <a:pt x="5931852" y="960582"/>
                  <a:pt x="4407789" y="1011936"/>
                </a:cubicBezTo>
                <a:cubicBezTo>
                  <a:pt x="2883726" y="1063290"/>
                  <a:pt x="1237488" y="1109751"/>
                  <a:pt x="0" y="1384071"/>
                </a:cubicBezTo>
                <a:lnTo>
                  <a:pt x="381" y="426720"/>
                </a:lnTo>
                <a:close/>
              </a:path>
            </a:pathLst>
          </a:cu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8311896" y="100584"/>
            <a:ext cx="612648" cy="61264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7562088" y="173736"/>
            <a:ext cx="365760" cy="365760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210312" y="932688"/>
            <a:ext cx="996696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7452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7452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pPr/>
              <a:t>8/10/2020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4AED38-49D9-4C23-9D13-132B960C18AE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11579454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24328"/>
            <a:ext cx="4040188" cy="369417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624328"/>
            <a:ext cx="4041775" cy="369417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pPr/>
              <a:t>8/10/2020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0AA52B-DDF0-4116-BC20-BB2599203C3C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" name="Oval 9"/>
          <p:cNvSpPr/>
          <p:nvPr/>
        </p:nvSpPr>
        <p:spPr bwMode="gray">
          <a:xfrm>
            <a:off x="8229600" y="1005840"/>
            <a:ext cx="612648" cy="612648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7699248" y="969264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283464" y="786384"/>
            <a:ext cx="996696" cy="99669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457200" y="1874520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black">
          <a:xfrm>
            <a:off x="4645025" y="1874520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="" xmlns:p14="http://schemas.microsoft.com/office/powerpoint/2010/main" val="4494138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 bwMode="gray">
          <a:xfrm>
            <a:off x="0" y="1"/>
            <a:ext cx="9150620" cy="1281822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pPr/>
              <a:t>8/10/2020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5F2C16B-C8E6-4697-AE29-D4142E622319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Freeform 5"/>
          <p:cNvSpPr/>
          <p:nvPr/>
        </p:nvSpPr>
        <p:spPr bwMode="invGray">
          <a:xfrm>
            <a:off x="-52" y="-1972"/>
            <a:ext cx="9144052" cy="10941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 bwMode="gray">
          <a:xfrm>
            <a:off x="8074152" y="384048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 bwMode="gray">
          <a:xfrm>
            <a:off x="7498080" y="429768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210312" y="210312"/>
            <a:ext cx="832104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84632" y="813816"/>
            <a:ext cx="8229600" cy="1143000"/>
          </a:xfr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36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324534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pPr/>
              <a:t>8/10/2020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45B046-F723-44FB-875B-FA1765E61F16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grpSp>
        <p:nvGrpSpPr>
          <p:cNvPr id="5" name="Group 4"/>
          <p:cNvGrpSpPr/>
          <p:nvPr/>
        </p:nvGrpSpPr>
        <p:grpSpPr bwMode="invGray">
          <a:xfrm>
            <a:off x="-52" y="-1972"/>
            <a:ext cx="9150672" cy="1283795"/>
            <a:chOff x="-52" y="-1972"/>
            <a:chExt cx="9150672" cy="1283795"/>
          </a:xfrm>
        </p:grpSpPr>
        <p:sp>
          <p:nvSpPr>
            <p:cNvPr id="6" name="Freeform 5"/>
            <p:cNvSpPr/>
            <p:nvPr userDrawn="1"/>
          </p:nvSpPr>
          <p:spPr bwMode="invGray">
            <a:xfrm>
              <a:off x="0" y="1"/>
              <a:ext cx="9150620" cy="128182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50620" h="1470041">
                  <a:moveTo>
                    <a:pt x="52" y="1284"/>
                  </a:moveTo>
                  <a:cubicBezTo>
                    <a:pt x="35" y="491948"/>
                    <a:pt x="17" y="761872"/>
                    <a:pt x="0" y="1252536"/>
                  </a:cubicBezTo>
                  <a:cubicBezTo>
                    <a:pt x="304800" y="1097088"/>
                    <a:pt x="1803165" y="328826"/>
                    <a:pt x="3622738" y="425264"/>
                  </a:cubicBezTo>
                  <a:cubicBezTo>
                    <a:pt x="5442311" y="521702"/>
                    <a:pt x="6970396" y="1470041"/>
                    <a:pt x="9144052" y="877824"/>
                  </a:cubicBezTo>
                  <a:cubicBezTo>
                    <a:pt x="9146241" y="585216"/>
                    <a:pt x="9148431" y="292608"/>
                    <a:pt x="9150620" y="0"/>
                  </a:cubicBezTo>
                  <a:lnTo>
                    <a:pt x="5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 userDrawn="1"/>
          </p:nvSpPr>
          <p:spPr bwMode="invGray">
            <a:xfrm>
              <a:off x="-52" y="-1972"/>
              <a:ext cx="9144052" cy="109417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4052" h="1282732">
                  <a:moveTo>
                    <a:pt x="2371" y="1971"/>
                  </a:moveTo>
                  <a:cubicBezTo>
                    <a:pt x="1581" y="305263"/>
                    <a:pt x="790" y="446133"/>
                    <a:pt x="0" y="749425"/>
                  </a:cubicBezTo>
                  <a:cubicBezTo>
                    <a:pt x="414528" y="587881"/>
                    <a:pt x="1394642" y="355830"/>
                    <a:pt x="3114923" y="315034"/>
                  </a:cubicBezTo>
                  <a:cubicBezTo>
                    <a:pt x="4835204" y="274238"/>
                    <a:pt x="7500499" y="1282732"/>
                    <a:pt x="9144052" y="537135"/>
                  </a:cubicBezTo>
                  <a:cubicBezTo>
                    <a:pt x="9143751" y="358090"/>
                    <a:pt x="9143451" y="179045"/>
                    <a:pt x="9143150" y="0"/>
                  </a:cubicBezTo>
                  <a:lnTo>
                    <a:pt x="2371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Oval 7"/>
          <p:cNvSpPr/>
          <p:nvPr/>
        </p:nvSpPr>
        <p:spPr bwMode="gray">
          <a:xfrm>
            <a:off x="8074152" y="384048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 bwMode="gray">
          <a:xfrm>
            <a:off x="7498080" y="429768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210312" y="210312"/>
            <a:ext cx="832104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308094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invGray">
          <a:xfrm rot="16200000">
            <a:off x="-2893651" y="2887705"/>
            <a:ext cx="6891618" cy="1104314"/>
            <a:chOff x="-18448" y="-1967"/>
            <a:chExt cx="9176991" cy="1292024"/>
          </a:xfrm>
        </p:grpSpPr>
        <p:sp>
          <p:nvSpPr>
            <p:cNvPr id="9" name="Freeform 8"/>
            <p:cNvSpPr/>
            <p:nvPr userDrawn="1"/>
          </p:nvSpPr>
          <p:spPr bwMode="invGray">
            <a:xfrm>
              <a:off x="-18448" y="5"/>
              <a:ext cx="9176991" cy="129005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18502 w 9169070"/>
                <a:gd name="connsiteY0" fmla="*/ 1284 h 1489619"/>
                <a:gd name="connsiteX1" fmla="*/ 0 w 9169070"/>
                <a:gd name="connsiteY1" fmla="*/ 1489619 h 1489619"/>
                <a:gd name="connsiteX2" fmla="*/ 3641188 w 9169070"/>
                <a:gd name="connsiteY2" fmla="*/ 425264 h 1489619"/>
                <a:gd name="connsiteX3" fmla="*/ 9162502 w 9169070"/>
                <a:gd name="connsiteY3" fmla="*/ 877824 h 1489619"/>
                <a:gd name="connsiteX4" fmla="*/ 9169070 w 9169070"/>
                <a:gd name="connsiteY4" fmla="*/ 0 h 1489619"/>
                <a:gd name="connsiteX5" fmla="*/ 18502 w 9169070"/>
                <a:gd name="connsiteY5" fmla="*/ 1284 h 1489619"/>
                <a:gd name="connsiteX0" fmla="*/ 18502 w 9169070"/>
                <a:gd name="connsiteY0" fmla="*/ 1284 h 1654092"/>
                <a:gd name="connsiteX1" fmla="*/ 0 w 9169070"/>
                <a:gd name="connsiteY1" fmla="*/ 1489619 h 1654092"/>
                <a:gd name="connsiteX2" fmla="*/ 3641188 w 9169070"/>
                <a:gd name="connsiteY2" fmla="*/ 425264 h 1654092"/>
                <a:gd name="connsiteX3" fmla="*/ 9137904 w 9169070"/>
                <a:gd name="connsiteY3" fmla="*/ 1061874 h 1654092"/>
                <a:gd name="connsiteX4" fmla="*/ 9169070 w 9169070"/>
                <a:gd name="connsiteY4" fmla="*/ 0 h 1654092"/>
                <a:gd name="connsiteX5" fmla="*/ 18502 w 916907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41188 w 9176990"/>
                <a:gd name="connsiteY2" fmla="*/ 42526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87310 w 9176990"/>
                <a:gd name="connsiteY2" fmla="*/ 649870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0119 w 9176990"/>
                <a:gd name="connsiteY2" fmla="*/ 555828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9344 w 9176990"/>
                <a:gd name="connsiteY2" fmla="*/ 51527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95308 w 9176990"/>
                <a:gd name="connsiteY3" fmla="*/ 114570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76990" h="1489619">
                  <a:moveTo>
                    <a:pt x="18502" y="1284"/>
                  </a:moveTo>
                  <a:cubicBezTo>
                    <a:pt x="18485" y="491948"/>
                    <a:pt x="17" y="998955"/>
                    <a:pt x="0" y="1489619"/>
                  </a:cubicBezTo>
                  <a:cubicBezTo>
                    <a:pt x="304800" y="1334171"/>
                    <a:pt x="2076793" y="572593"/>
                    <a:pt x="3209344" y="515274"/>
                  </a:cubicBezTo>
                  <a:cubicBezTo>
                    <a:pt x="4341895" y="457955"/>
                    <a:pt x="5743827" y="772070"/>
                    <a:pt x="6307596" y="941158"/>
                  </a:cubicBezTo>
                  <a:cubicBezTo>
                    <a:pt x="6871365" y="1110246"/>
                    <a:pt x="8191884" y="1377605"/>
                    <a:pt x="9174801" y="1061875"/>
                  </a:cubicBezTo>
                  <a:cubicBezTo>
                    <a:pt x="9176990" y="769267"/>
                    <a:pt x="9166881" y="292608"/>
                    <a:pt x="9169070" y="0"/>
                  </a:cubicBezTo>
                  <a:lnTo>
                    <a:pt x="1850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 userDrawn="1"/>
          </p:nvSpPr>
          <p:spPr bwMode="invGray">
            <a:xfrm>
              <a:off x="1533" y="-1967"/>
              <a:ext cx="9149091" cy="126639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570664"/>
                <a:gd name="connsiteX1" fmla="*/ 0 w 9144052"/>
                <a:gd name="connsiteY1" fmla="*/ 749425 h 1570664"/>
                <a:gd name="connsiteX2" fmla="*/ 3114923 w 9144052"/>
                <a:gd name="connsiteY2" fmla="*/ 315034 h 1570664"/>
                <a:gd name="connsiteX3" fmla="*/ 9144052 w 9144052"/>
                <a:gd name="connsiteY3" fmla="*/ 825067 h 1570664"/>
                <a:gd name="connsiteX4" fmla="*/ 9143150 w 9144052"/>
                <a:gd name="connsiteY4" fmla="*/ 0 h 1570664"/>
                <a:gd name="connsiteX5" fmla="*/ 2371 w 9144052"/>
                <a:gd name="connsiteY5" fmla="*/ 1971 h 1570664"/>
                <a:gd name="connsiteX0" fmla="*/ 2371 w 9144052"/>
                <a:gd name="connsiteY0" fmla="*/ 1971 h 1986563"/>
                <a:gd name="connsiteX1" fmla="*/ 0 w 9144052"/>
                <a:gd name="connsiteY1" fmla="*/ 749425 h 1986563"/>
                <a:gd name="connsiteX2" fmla="*/ 3114923 w 9144052"/>
                <a:gd name="connsiteY2" fmla="*/ 315034 h 1986563"/>
                <a:gd name="connsiteX3" fmla="*/ 9144052 w 9144052"/>
                <a:gd name="connsiteY3" fmla="*/ 825067 h 1986563"/>
                <a:gd name="connsiteX4" fmla="*/ 9143150 w 9144052"/>
                <a:gd name="connsiteY4" fmla="*/ 0 h 1986563"/>
                <a:gd name="connsiteX5" fmla="*/ 2371 w 9144052"/>
                <a:gd name="connsiteY5" fmla="*/ 1971 h 1986563"/>
                <a:gd name="connsiteX0" fmla="*/ 2371 w 9144052"/>
                <a:gd name="connsiteY0" fmla="*/ 1971 h 1910577"/>
                <a:gd name="connsiteX1" fmla="*/ 0 w 9144052"/>
                <a:gd name="connsiteY1" fmla="*/ 749425 h 1910577"/>
                <a:gd name="connsiteX2" fmla="*/ 3114923 w 9144052"/>
                <a:gd name="connsiteY2" fmla="*/ 315034 h 1910577"/>
                <a:gd name="connsiteX3" fmla="*/ 9144052 w 9144052"/>
                <a:gd name="connsiteY3" fmla="*/ 825067 h 1910577"/>
                <a:gd name="connsiteX4" fmla="*/ 9143150 w 9144052"/>
                <a:gd name="connsiteY4" fmla="*/ 0 h 1910577"/>
                <a:gd name="connsiteX5" fmla="*/ 2371 w 9144052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13342 w 9142471"/>
                <a:gd name="connsiteY2" fmla="*/ 31503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62539 w 9142471"/>
                <a:gd name="connsiteY2" fmla="*/ 48299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742614"/>
                <a:gd name="connsiteX1" fmla="*/ 4568 w 9142471"/>
                <a:gd name="connsiteY1" fmla="*/ 1141332 h 1742614"/>
                <a:gd name="connsiteX2" fmla="*/ 3162539 w 9142471"/>
                <a:gd name="connsiteY2" fmla="*/ 482994 h 1742614"/>
                <a:gd name="connsiteX3" fmla="*/ 9142471 w 9142471"/>
                <a:gd name="connsiteY3" fmla="*/ 825067 h 1742614"/>
                <a:gd name="connsiteX4" fmla="*/ 9141569 w 9142471"/>
                <a:gd name="connsiteY4" fmla="*/ 0 h 1742614"/>
                <a:gd name="connsiteX5" fmla="*/ 790 w 9142471"/>
                <a:gd name="connsiteY5" fmla="*/ 1971 h 1742614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538662"/>
                <a:gd name="connsiteX1" fmla="*/ 4568 w 9142471"/>
                <a:gd name="connsiteY1" fmla="*/ 1141332 h 1538662"/>
                <a:gd name="connsiteX2" fmla="*/ 3162539 w 9142471"/>
                <a:gd name="connsiteY2" fmla="*/ 482994 h 1538662"/>
                <a:gd name="connsiteX3" fmla="*/ 9142471 w 9142471"/>
                <a:gd name="connsiteY3" fmla="*/ 825067 h 1538662"/>
                <a:gd name="connsiteX4" fmla="*/ 9141569 w 9142471"/>
                <a:gd name="connsiteY4" fmla="*/ 0 h 1538662"/>
                <a:gd name="connsiteX5" fmla="*/ 790 w 9142471"/>
                <a:gd name="connsiteY5" fmla="*/ 1971 h 153866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2471" h="1874582">
                  <a:moveTo>
                    <a:pt x="790" y="1971"/>
                  </a:moveTo>
                  <a:cubicBezTo>
                    <a:pt x="0" y="305263"/>
                    <a:pt x="5358" y="838040"/>
                    <a:pt x="4568" y="1141332"/>
                  </a:cubicBezTo>
                  <a:cubicBezTo>
                    <a:pt x="419096" y="979788"/>
                    <a:pt x="1492070" y="639683"/>
                    <a:pt x="3162539" y="482994"/>
                  </a:cubicBezTo>
                  <a:cubicBezTo>
                    <a:pt x="4833008" y="326305"/>
                    <a:pt x="7747892" y="1874582"/>
                    <a:pt x="9142471" y="825067"/>
                  </a:cubicBezTo>
                  <a:cubicBezTo>
                    <a:pt x="9142170" y="646022"/>
                    <a:pt x="9141870" y="179045"/>
                    <a:pt x="9141569" y="0"/>
                  </a:cubicBezTo>
                  <a:lnTo>
                    <a:pt x="790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905255" y="273050"/>
            <a:ext cx="7781544" cy="950976"/>
          </a:xfr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304" y="1371600"/>
            <a:ext cx="5111750" cy="475488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112" y="1362456"/>
            <a:ext cx="2569464" cy="47640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6537960"/>
            <a:ext cx="2133600" cy="246888"/>
          </a:xfrm>
        </p:spPr>
        <p:txBody>
          <a:bodyPr/>
          <a:lstStyle/>
          <a:p>
            <a:fld id="{11B2AAEE-0ECC-4F9E-94C1-A5210D63F3AE}" type="datetimeFigureOut">
              <a:rPr lang="en-US" smtClean="0"/>
              <a:pPr/>
              <a:t>8/10/2020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3E5F3EF-AEC9-4DA1-B743-6807B4EEF998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3398977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D98886-979C-4826-8809-BCF08B6FF41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424200566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5257800" y="987552"/>
            <a:ext cx="3730752" cy="795528"/>
          </a:xfrm>
        </p:spPr>
        <p:txBody>
          <a:bodyPr anchor="b"/>
          <a:lstStyle>
            <a:lvl1pPr algn="l">
              <a:defRPr sz="2000" b="1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530352" y="1216152"/>
            <a:ext cx="4645152" cy="464515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76088" y="1901952"/>
            <a:ext cx="3712464" cy="17556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6537960"/>
            <a:ext cx="2133600" cy="246888"/>
          </a:xfrm>
        </p:spPr>
        <p:txBody>
          <a:bodyPr/>
          <a:lstStyle/>
          <a:p>
            <a:fld id="{11B2AAEE-0ECC-4F9E-94C1-A5210D63F3AE}" type="datetimeFigureOut">
              <a:rPr lang="en-US" smtClean="0"/>
              <a:pPr/>
              <a:t>8/10/2020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1441C55-709E-414D-AED6-4B6DA8AC4D43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grpSp>
        <p:nvGrpSpPr>
          <p:cNvPr id="8" name="Group 7"/>
          <p:cNvGrpSpPr/>
          <p:nvPr/>
        </p:nvGrpSpPr>
        <p:grpSpPr bwMode="invGray">
          <a:xfrm rot="16200000">
            <a:off x="-2893651" y="2887705"/>
            <a:ext cx="6891618" cy="1104314"/>
            <a:chOff x="-18448" y="-1967"/>
            <a:chExt cx="9176991" cy="1292024"/>
          </a:xfrm>
        </p:grpSpPr>
        <p:sp>
          <p:nvSpPr>
            <p:cNvPr id="9" name="Freeform 8"/>
            <p:cNvSpPr/>
            <p:nvPr userDrawn="1"/>
          </p:nvSpPr>
          <p:spPr bwMode="invGray">
            <a:xfrm>
              <a:off x="-18448" y="5"/>
              <a:ext cx="9176991" cy="1290052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80996 w 9153196"/>
                <a:gd name="connsiteY2" fmla="*/ 96012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106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739180 w 9153196"/>
                <a:gd name="connsiteY3" fmla="*/ 13167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12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1284 h 1862136"/>
                <a:gd name="connsiteX0" fmla="*/ 52 w 9153196"/>
                <a:gd name="connsiteY0" fmla="*/ 610884 h 1862136"/>
                <a:gd name="connsiteX1" fmla="*/ 0 w 9153196"/>
                <a:gd name="connsiteY1" fmla="*/ 1862136 h 1862136"/>
                <a:gd name="connsiteX2" fmla="*/ 2999284 w 9153196"/>
                <a:gd name="connsiteY2" fmla="*/ 1051560 h 1862136"/>
                <a:gd name="connsiteX3" fmla="*/ 6281980 w 9153196"/>
                <a:gd name="connsiteY3" fmla="*/ 1469136 h 1862136"/>
                <a:gd name="connsiteX4" fmla="*/ 9144052 w 9153196"/>
                <a:gd name="connsiteY4" fmla="*/ 1487424 h 1862136"/>
                <a:gd name="connsiteX5" fmla="*/ 9153196 w 9153196"/>
                <a:gd name="connsiteY5" fmla="*/ 0 h 1862136"/>
                <a:gd name="connsiteX6" fmla="*/ 52 w 9153196"/>
                <a:gd name="connsiteY6" fmla="*/ 610884 h 18621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2999284 w 9153196"/>
                <a:gd name="connsiteY2" fmla="*/ 441960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0108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6281980 w 9153196"/>
                <a:gd name="connsiteY3" fmla="*/ 859536 h 1252536"/>
                <a:gd name="connsiteX4" fmla="*/ 9144052 w 9153196"/>
                <a:gd name="connsiteY4" fmla="*/ 877824 h 1252536"/>
                <a:gd name="connsiteX5" fmla="*/ 9153196 w 9153196"/>
                <a:gd name="connsiteY5" fmla="*/ 0 h 1252536"/>
                <a:gd name="connsiteX6" fmla="*/ 52 w 9153196"/>
                <a:gd name="connsiteY6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52536"/>
                <a:gd name="connsiteX1" fmla="*/ 0 w 9153196"/>
                <a:gd name="connsiteY1" fmla="*/ 1252536 h 1252536"/>
                <a:gd name="connsiteX2" fmla="*/ 3620429 w 9153196"/>
                <a:gd name="connsiteY2" fmla="*/ 483524 h 1252536"/>
                <a:gd name="connsiteX3" fmla="*/ 9144052 w 9153196"/>
                <a:gd name="connsiteY3" fmla="*/ 877824 h 1252536"/>
                <a:gd name="connsiteX4" fmla="*/ 9153196 w 9153196"/>
                <a:gd name="connsiteY4" fmla="*/ 0 h 1252536"/>
                <a:gd name="connsiteX5" fmla="*/ 52 w 9153196"/>
                <a:gd name="connsiteY5" fmla="*/ 1284 h 1252536"/>
                <a:gd name="connsiteX0" fmla="*/ 52 w 9153196"/>
                <a:gd name="connsiteY0" fmla="*/ 1284 h 1279374"/>
                <a:gd name="connsiteX1" fmla="*/ 0 w 9153196"/>
                <a:gd name="connsiteY1" fmla="*/ 1252536 h 1279374"/>
                <a:gd name="connsiteX2" fmla="*/ 3620429 w 9153196"/>
                <a:gd name="connsiteY2" fmla="*/ 483524 h 1279374"/>
                <a:gd name="connsiteX3" fmla="*/ 9144052 w 9153196"/>
                <a:gd name="connsiteY3" fmla="*/ 877824 h 1279374"/>
                <a:gd name="connsiteX4" fmla="*/ 9153196 w 9153196"/>
                <a:gd name="connsiteY4" fmla="*/ 0 h 1279374"/>
                <a:gd name="connsiteX5" fmla="*/ 52 w 9153196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0429 w 9150620"/>
                <a:gd name="connsiteY2" fmla="*/ 48352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41211 w 9150620"/>
                <a:gd name="connsiteY2" fmla="*/ 459690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79374"/>
                <a:gd name="connsiteX1" fmla="*/ 0 w 9150620"/>
                <a:gd name="connsiteY1" fmla="*/ 1252536 h 1279374"/>
                <a:gd name="connsiteX2" fmla="*/ 3622738 w 9150620"/>
                <a:gd name="connsiteY2" fmla="*/ 425264 h 1279374"/>
                <a:gd name="connsiteX3" fmla="*/ 9144052 w 9150620"/>
                <a:gd name="connsiteY3" fmla="*/ 877824 h 1279374"/>
                <a:gd name="connsiteX4" fmla="*/ 9150620 w 9150620"/>
                <a:gd name="connsiteY4" fmla="*/ 0 h 1279374"/>
                <a:gd name="connsiteX5" fmla="*/ 52 w 9150620"/>
                <a:gd name="connsiteY5" fmla="*/ 1284 h 1279374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252536"/>
                <a:gd name="connsiteX1" fmla="*/ 0 w 9150620"/>
                <a:gd name="connsiteY1" fmla="*/ 1252536 h 1252536"/>
                <a:gd name="connsiteX2" fmla="*/ 3622738 w 9150620"/>
                <a:gd name="connsiteY2" fmla="*/ 425264 h 1252536"/>
                <a:gd name="connsiteX3" fmla="*/ 9144052 w 9150620"/>
                <a:gd name="connsiteY3" fmla="*/ 877824 h 1252536"/>
                <a:gd name="connsiteX4" fmla="*/ 9150620 w 9150620"/>
                <a:gd name="connsiteY4" fmla="*/ 0 h 1252536"/>
                <a:gd name="connsiteX5" fmla="*/ 52 w 9150620"/>
                <a:gd name="connsiteY5" fmla="*/ 1284 h 1252536"/>
                <a:gd name="connsiteX0" fmla="*/ 52 w 9150620"/>
                <a:gd name="connsiteY0" fmla="*/ 1284 h 1340282"/>
                <a:gd name="connsiteX1" fmla="*/ 0 w 9150620"/>
                <a:gd name="connsiteY1" fmla="*/ 1252536 h 1340282"/>
                <a:gd name="connsiteX2" fmla="*/ 3622738 w 9150620"/>
                <a:gd name="connsiteY2" fmla="*/ 425264 h 1340282"/>
                <a:gd name="connsiteX3" fmla="*/ 9144052 w 9150620"/>
                <a:gd name="connsiteY3" fmla="*/ 877824 h 1340282"/>
                <a:gd name="connsiteX4" fmla="*/ 9150620 w 9150620"/>
                <a:gd name="connsiteY4" fmla="*/ 0 h 1340282"/>
                <a:gd name="connsiteX5" fmla="*/ 52 w 9150620"/>
                <a:gd name="connsiteY5" fmla="*/ 1284 h 1340282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52 w 9150620"/>
                <a:gd name="connsiteY0" fmla="*/ 1284 h 1470041"/>
                <a:gd name="connsiteX1" fmla="*/ 0 w 9150620"/>
                <a:gd name="connsiteY1" fmla="*/ 1252536 h 1470041"/>
                <a:gd name="connsiteX2" fmla="*/ 3622738 w 9150620"/>
                <a:gd name="connsiteY2" fmla="*/ 425264 h 1470041"/>
                <a:gd name="connsiteX3" fmla="*/ 9144052 w 9150620"/>
                <a:gd name="connsiteY3" fmla="*/ 877824 h 1470041"/>
                <a:gd name="connsiteX4" fmla="*/ 9150620 w 9150620"/>
                <a:gd name="connsiteY4" fmla="*/ 0 h 1470041"/>
                <a:gd name="connsiteX5" fmla="*/ 52 w 9150620"/>
                <a:gd name="connsiteY5" fmla="*/ 1284 h 1470041"/>
                <a:gd name="connsiteX0" fmla="*/ 18502 w 9169070"/>
                <a:gd name="connsiteY0" fmla="*/ 1284 h 1489619"/>
                <a:gd name="connsiteX1" fmla="*/ 0 w 9169070"/>
                <a:gd name="connsiteY1" fmla="*/ 1489619 h 1489619"/>
                <a:gd name="connsiteX2" fmla="*/ 3641188 w 9169070"/>
                <a:gd name="connsiteY2" fmla="*/ 425264 h 1489619"/>
                <a:gd name="connsiteX3" fmla="*/ 9162502 w 9169070"/>
                <a:gd name="connsiteY3" fmla="*/ 877824 h 1489619"/>
                <a:gd name="connsiteX4" fmla="*/ 9169070 w 9169070"/>
                <a:gd name="connsiteY4" fmla="*/ 0 h 1489619"/>
                <a:gd name="connsiteX5" fmla="*/ 18502 w 9169070"/>
                <a:gd name="connsiteY5" fmla="*/ 1284 h 1489619"/>
                <a:gd name="connsiteX0" fmla="*/ 18502 w 9169070"/>
                <a:gd name="connsiteY0" fmla="*/ 1284 h 1654092"/>
                <a:gd name="connsiteX1" fmla="*/ 0 w 9169070"/>
                <a:gd name="connsiteY1" fmla="*/ 1489619 h 1654092"/>
                <a:gd name="connsiteX2" fmla="*/ 3641188 w 9169070"/>
                <a:gd name="connsiteY2" fmla="*/ 425264 h 1654092"/>
                <a:gd name="connsiteX3" fmla="*/ 9137904 w 9169070"/>
                <a:gd name="connsiteY3" fmla="*/ 1061874 h 1654092"/>
                <a:gd name="connsiteX4" fmla="*/ 9169070 w 9169070"/>
                <a:gd name="connsiteY4" fmla="*/ 0 h 1654092"/>
                <a:gd name="connsiteX5" fmla="*/ 18502 w 916907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41188 w 9176990"/>
                <a:gd name="connsiteY2" fmla="*/ 42526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687310 w 9176990"/>
                <a:gd name="connsiteY2" fmla="*/ 649870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0119 w 9176990"/>
                <a:gd name="connsiteY2" fmla="*/ 555828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654092"/>
                <a:gd name="connsiteX1" fmla="*/ 0 w 9176990"/>
                <a:gd name="connsiteY1" fmla="*/ 1489619 h 1654092"/>
                <a:gd name="connsiteX2" fmla="*/ 3209344 w 9176990"/>
                <a:gd name="connsiteY2" fmla="*/ 515274 h 1654092"/>
                <a:gd name="connsiteX3" fmla="*/ 9174801 w 9176990"/>
                <a:gd name="connsiteY3" fmla="*/ 1061875 h 1654092"/>
                <a:gd name="connsiteX4" fmla="*/ 9169070 w 9176990"/>
                <a:gd name="connsiteY4" fmla="*/ 0 h 1654092"/>
                <a:gd name="connsiteX5" fmla="*/ 18502 w 9176990"/>
                <a:gd name="connsiteY5" fmla="*/ 1284 h 1654092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95308 w 9176990"/>
                <a:gd name="connsiteY3" fmla="*/ 114570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1030952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734404 w 9176990"/>
                <a:gd name="connsiteY3" fmla="*/ 98104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267623 w 9176990"/>
                <a:gd name="connsiteY3" fmla="*/ 866290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  <a:gd name="connsiteX0" fmla="*/ 18502 w 9176990"/>
                <a:gd name="connsiteY0" fmla="*/ 1284 h 1489619"/>
                <a:gd name="connsiteX1" fmla="*/ 0 w 9176990"/>
                <a:gd name="connsiteY1" fmla="*/ 1489619 h 1489619"/>
                <a:gd name="connsiteX2" fmla="*/ 3209344 w 9176990"/>
                <a:gd name="connsiteY2" fmla="*/ 515274 h 1489619"/>
                <a:gd name="connsiteX3" fmla="*/ 6307596 w 9176990"/>
                <a:gd name="connsiteY3" fmla="*/ 941158 h 1489619"/>
                <a:gd name="connsiteX4" fmla="*/ 9174801 w 9176990"/>
                <a:gd name="connsiteY4" fmla="*/ 1061875 h 1489619"/>
                <a:gd name="connsiteX5" fmla="*/ 9169070 w 9176990"/>
                <a:gd name="connsiteY5" fmla="*/ 0 h 1489619"/>
                <a:gd name="connsiteX6" fmla="*/ 18502 w 9176990"/>
                <a:gd name="connsiteY6" fmla="*/ 1284 h 148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76990" h="1489619">
                  <a:moveTo>
                    <a:pt x="18502" y="1284"/>
                  </a:moveTo>
                  <a:cubicBezTo>
                    <a:pt x="18485" y="491948"/>
                    <a:pt x="17" y="998955"/>
                    <a:pt x="0" y="1489619"/>
                  </a:cubicBezTo>
                  <a:cubicBezTo>
                    <a:pt x="304800" y="1334171"/>
                    <a:pt x="2076793" y="572593"/>
                    <a:pt x="3209344" y="515274"/>
                  </a:cubicBezTo>
                  <a:cubicBezTo>
                    <a:pt x="4341895" y="457955"/>
                    <a:pt x="5743827" y="772070"/>
                    <a:pt x="6307596" y="941158"/>
                  </a:cubicBezTo>
                  <a:cubicBezTo>
                    <a:pt x="6871365" y="1110246"/>
                    <a:pt x="8191884" y="1377605"/>
                    <a:pt x="9174801" y="1061875"/>
                  </a:cubicBezTo>
                  <a:cubicBezTo>
                    <a:pt x="9176990" y="769267"/>
                    <a:pt x="9166881" y="292608"/>
                    <a:pt x="9169070" y="0"/>
                  </a:cubicBezTo>
                  <a:lnTo>
                    <a:pt x="18502" y="1284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 userDrawn="1"/>
          </p:nvSpPr>
          <p:spPr bwMode="invGray">
            <a:xfrm>
              <a:off x="1533" y="-1967"/>
              <a:ext cx="9149091" cy="1266391"/>
            </a:xfrm>
            <a:custGeom>
              <a:avLst/>
              <a:gdLst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630680"/>
                <a:gd name="connsiteX1" fmla="*/ 18288 w 9153144"/>
                <a:gd name="connsiteY1" fmla="*/ 1472184 h 1630680"/>
                <a:gd name="connsiteX2" fmla="*/ 2980944 w 9153144"/>
                <a:gd name="connsiteY2" fmla="*/ 960120 h 1630680"/>
                <a:gd name="connsiteX3" fmla="*/ 7114032 w 9153144"/>
                <a:gd name="connsiteY3" fmla="*/ 1353312 h 1630680"/>
                <a:gd name="connsiteX4" fmla="*/ 9144000 w 9153144"/>
                <a:gd name="connsiteY4" fmla="*/ 1106424 h 1630680"/>
                <a:gd name="connsiteX5" fmla="*/ 9153144 w 9153144"/>
                <a:gd name="connsiteY5" fmla="*/ 0 h 1630680"/>
                <a:gd name="connsiteX6" fmla="*/ 0 w 9153144"/>
                <a:gd name="connsiteY6" fmla="*/ 9144 h 1630680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7114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3032 w 9153144"/>
                <a:gd name="connsiteY3" fmla="*/ 1353312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0 w 9153144"/>
                <a:gd name="connsiteY0" fmla="*/ 9144 h 1472184"/>
                <a:gd name="connsiteX1" fmla="*/ 18288 w 9153144"/>
                <a:gd name="connsiteY1" fmla="*/ 1472184 h 1472184"/>
                <a:gd name="connsiteX2" fmla="*/ 2980944 w 9153144"/>
                <a:gd name="connsiteY2" fmla="*/ 960120 h 1472184"/>
                <a:gd name="connsiteX3" fmla="*/ 6739128 w 9153144"/>
                <a:gd name="connsiteY3" fmla="*/ 1316736 h 1472184"/>
                <a:gd name="connsiteX4" fmla="*/ 9144000 w 9153144"/>
                <a:gd name="connsiteY4" fmla="*/ 1106424 h 1472184"/>
                <a:gd name="connsiteX5" fmla="*/ 9153144 w 9153144"/>
                <a:gd name="connsiteY5" fmla="*/ 0 h 1472184"/>
                <a:gd name="connsiteX6" fmla="*/ 0 w 9153144"/>
                <a:gd name="connsiteY6" fmla="*/ 9144 h 1472184"/>
                <a:gd name="connsiteX0" fmla="*/ 52 w 9153196"/>
                <a:gd name="connsiteY0" fmla="*/ 914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9144 h 1481136"/>
                <a:gd name="connsiteX0" fmla="*/ 52 w 9153196"/>
                <a:gd name="connsiteY0" fmla="*/ 1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1284 h 1481136"/>
                <a:gd name="connsiteX0" fmla="*/ 52 w 9153196"/>
                <a:gd name="connsiteY0" fmla="*/ 763284 h 1481136"/>
                <a:gd name="connsiteX1" fmla="*/ 0 w 9153196"/>
                <a:gd name="connsiteY1" fmla="*/ 1481136 h 1481136"/>
                <a:gd name="connsiteX2" fmla="*/ 2980996 w 9153196"/>
                <a:gd name="connsiteY2" fmla="*/ 960120 h 1481136"/>
                <a:gd name="connsiteX3" fmla="*/ 6739180 w 9153196"/>
                <a:gd name="connsiteY3" fmla="*/ 1316736 h 1481136"/>
                <a:gd name="connsiteX4" fmla="*/ 9144052 w 9153196"/>
                <a:gd name="connsiteY4" fmla="*/ 1106424 h 1481136"/>
                <a:gd name="connsiteX5" fmla="*/ 9153196 w 9153196"/>
                <a:gd name="connsiteY5" fmla="*/ 0 h 1481136"/>
                <a:gd name="connsiteX6" fmla="*/ 52 w 9153196"/>
                <a:gd name="connsiteY6" fmla="*/ 763284 h 1481136"/>
                <a:gd name="connsiteX0" fmla="*/ 52 w 9153196"/>
                <a:gd name="connsiteY0" fmla="*/ 1284 h 719136"/>
                <a:gd name="connsiteX1" fmla="*/ 0 w 9153196"/>
                <a:gd name="connsiteY1" fmla="*/ 719136 h 719136"/>
                <a:gd name="connsiteX2" fmla="*/ 2980996 w 9153196"/>
                <a:gd name="connsiteY2" fmla="*/ 198120 h 719136"/>
                <a:gd name="connsiteX3" fmla="*/ 6739180 w 9153196"/>
                <a:gd name="connsiteY3" fmla="*/ 554736 h 719136"/>
                <a:gd name="connsiteX4" fmla="*/ 9144052 w 9153196"/>
                <a:gd name="connsiteY4" fmla="*/ 344424 h 719136"/>
                <a:gd name="connsiteX5" fmla="*/ 9153196 w 9153196"/>
                <a:gd name="connsiteY5" fmla="*/ 0 h 719136"/>
                <a:gd name="connsiteX6" fmla="*/ 52 w 9153196"/>
                <a:gd name="connsiteY6" fmla="*/ 1284 h 719136"/>
                <a:gd name="connsiteX0" fmla="*/ 17 w 9162305"/>
                <a:gd name="connsiteY0" fmla="*/ 0 h 775764"/>
                <a:gd name="connsiteX1" fmla="*/ 9109 w 9162305"/>
                <a:gd name="connsiteY1" fmla="*/ 775764 h 775764"/>
                <a:gd name="connsiteX2" fmla="*/ 2990105 w 9162305"/>
                <a:gd name="connsiteY2" fmla="*/ 254748 h 775764"/>
                <a:gd name="connsiteX3" fmla="*/ 6748289 w 9162305"/>
                <a:gd name="connsiteY3" fmla="*/ 611364 h 775764"/>
                <a:gd name="connsiteX4" fmla="*/ 9153161 w 9162305"/>
                <a:gd name="connsiteY4" fmla="*/ 401052 h 775764"/>
                <a:gd name="connsiteX5" fmla="*/ 9162305 w 9162305"/>
                <a:gd name="connsiteY5" fmla="*/ 56628 h 775764"/>
                <a:gd name="connsiteX6" fmla="*/ 17 w 9162305"/>
                <a:gd name="connsiteY6" fmla="*/ 0 h 775764"/>
                <a:gd name="connsiteX0" fmla="*/ 17 w 9162305"/>
                <a:gd name="connsiteY0" fmla="*/ 0 h 821484"/>
                <a:gd name="connsiteX1" fmla="*/ 9109 w 9162305"/>
                <a:gd name="connsiteY1" fmla="*/ 821484 h 821484"/>
                <a:gd name="connsiteX2" fmla="*/ 2990105 w 9162305"/>
                <a:gd name="connsiteY2" fmla="*/ 300468 h 821484"/>
                <a:gd name="connsiteX3" fmla="*/ 6748289 w 9162305"/>
                <a:gd name="connsiteY3" fmla="*/ 657084 h 821484"/>
                <a:gd name="connsiteX4" fmla="*/ 9153161 w 9162305"/>
                <a:gd name="connsiteY4" fmla="*/ 446772 h 821484"/>
                <a:gd name="connsiteX5" fmla="*/ 9162305 w 9162305"/>
                <a:gd name="connsiteY5" fmla="*/ 102348 h 821484"/>
                <a:gd name="connsiteX6" fmla="*/ 17 w 9162305"/>
                <a:gd name="connsiteY6" fmla="*/ 0 h 821484"/>
                <a:gd name="connsiteX0" fmla="*/ 17 w 9162305"/>
                <a:gd name="connsiteY0" fmla="*/ 0 h 848916"/>
                <a:gd name="connsiteX1" fmla="*/ 9109 w 9162305"/>
                <a:gd name="connsiteY1" fmla="*/ 848916 h 848916"/>
                <a:gd name="connsiteX2" fmla="*/ 2990105 w 9162305"/>
                <a:gd name="connsiteY2" fmla="*/ 327900 h 848916"/>
                <a:gd name="connsiteX3" fmla="*/ 6748289 w 9162305"/>
                <a:gd name="connsiteY3" fmla="*/ 684516 h 848916"/>
                <a:gd name="connsiteX4" fmla="*/ 9153161 w 9162305"/>
                <a:gd name="connsiteY4" fmla="*/ 474204 h 848916"/>
                <a:gd name="connsiteX5" fmla="*/ 9162305 w 9162305"/>
                <a:gd name="connsiteY5" fmla="*/ 129780 h 848916"/>
                <a:gd name="connsiteX6" fmla="*/ 17 w 9162305"/>
                <a:gd name="connsiteY6" fmla="*/ 0 h 848916"/>
                <a:gd name="connsiteX0" fmla="*/ 17 w 9171449"/>
                <a:gd name="connsiteY0" fmla="*/ 0 h 864156"/>
                <a:gd name="connsiteX1" fmla="*/ 18253 w 9171449"/>
                <a:gd name="connsiteY1" fmla="*/ 864156 h 864156"/>
                <a:gd name="connsiteX2" fmla="*/ 2999249 w 9171449"/>
                <a:gd name="connsiteY2" fmla="*/ 343140 h 864156"/>
                <a:gd name="connsiteX3" fmla="*/ 6757433 w 9171449"/>
                <a:gd name="connsiteY3" fmla="*/ 699756 h 864156"/>
                <a:gd name="connsiteX4" fmla="*/ 9162305 w 9171449"/>
                <a:gd name="connsiteY4" fmla="*/ 489444 h 864156"/>
                <a:gd name="connsiteX5" fmla="*/ 9171449 w 9171449"/>
                <a:gd name="connsiteY5" fmla="*/ 145020 h 864156"/>
                <a:gd name="connsiteX6" fmla="*/ 17 w 9171449"/>
                <a:gd name="connsiteY6" fmla="*/ 0 h 864156"/>
                <a:gd name="connsiteX0" fmla="*/ 17 w 9189737"/>
                <a:gd name="connsiteY0" fmla="*/ 0 h 952548"/>
                <a:gd name="connsiteX1" fmla="*/ 36541 w 9189737"/>
                <a:gd name="connsiteY1" fmla="*/ 952548 h 952548"/>
                <a:gd name="connsiteX2" fmla="*/ 3017537 w 9189737"/>
                <a:gd name="connsiteY2" fmla="*/ 431532 h 952548"/>
                <a:gd name="connsiteX3" fmla="*/ 6775721 w 9189737"/>
                <a:gd name="connsiteY3" fmla="*/ 788148 h 952548"/>
                <a:gd name="connsiteX4" fmla="*/ 9180593 w 9189737"/>
                <a:gd name="connsiteY4" fmla="*/ 577836 h 952548"/>
                <a:gd name="connsiteX5" fmla="*/ 9189737 w 9189737"/>
                <a:gd name="connsiteY5" fmla="*/ 233412 h 952548"/>
                <a:gd name="connsiteX6" fmla="*/ 17 w 9189737"/>
                <a:gd name="connsiteY6" fmla="*/ 0 h 952548"/>
                <a:gd name="connsiteX0" fmla="*/ 17 w 9171449"/>
                <a:gd name="connsiteY0" fmla="*/ 0 h 909876"/>
                <a:gd name="connsiteX1" fmla="*/ 18253 w 9171449"/>
                <a:gd name="connsiteY1" fmla="*/ 909876 h 909876"/>
                <a:gd name="connsiteX2" fmla="*/ 2999249 w 9171449"/>
                <a:gd name="connsiteY2" fmla="*/ 388860 h 909876"/>
                <a:gd name="connsiteX3" fmla="*/ 6757433 w 9171449"/>
                <a:gd name="connsiteY3" fmla="*/ 745476 h 909876"/>
                <a:gd name="connsiteX4" fmla="*/ 9162305 w 9171449"/>
                <a:gd name="connsiteY4" fmla="*/ 535164 h 909876"/>
                <a:gd name="connsiteX5" fmla="*/ 9171449 w 9171449"/>
                <a:gd name="connsiteY5" fmla="*/ 190740 h 909876"/>
                <a:gd name="connsiteX6" fmla="*/ 17 w 9171449"/>
                <a:gd name="connsiteY6" fmla="*/ 0 h 909876"/>
                <a:gd name="connsiteX0" fmla="*/ 17 w 9180593"/>
                <a:gd name="connsiteY0" fmla="*/ 13476 h 923352"/>
                <a:gd name="connsiteX1" fmla="*/ 18253 w 9180593"/>
                <a:gd name="connsiteY1" fmla="*/ 923352 h 923352"/>
                <a:gd name="connsiteX2" fmla="*/ 2999249 w 9180593"/>
                <a:gd name="connsiteY2" fmla="*/ 402336 h 923352"/>
                <a:gd name="connsiteX3" fmla="*/ 6757433 w 9180593"/>
                <a:gd name="connsiteY3" fmla="*/ 758952 h 923352"/>
                <a:gd name="connsiteX4" fmla="*/ 9162305 w 9180593"/>
                <a:gd name="connsiteY4" fmla="*/ 548640 h 923352"/>
                <a:gd name="connsiteX5" fmla="*/ 9180593 w 9180593"/>
                <a:gd name="connsiteY5" fmla="*/ 0 h 923352"/>
                <a:gd name="connsiteX6" fmla="*/ 17 w 9180593"/>
                <a:gd name="connsiteY6" fmla="*/ 13476 h 923352"/>
                <a:gd name="connsiteX0" fmla="*/ 17 w 9189737"/>
                <a:gd name="connsiteY0" fmla="*/ 0 h 909876"/>
                <a:gd name="connsiteX1" fmla="*/ 18253 w 9189737"/>
                <a:gd name="connsiteY1" fmla="*/ 909876 h 909876"/>
                <a:gd name="connsiteX2" fmla="*/ 2999249 w 9189737"/>
                <a:gd name="connsiteY2" fmla="*/ 388860 h 909876"/>
                <a:gd name="connsiteX3" fmla="*/ 6757433 w 9189737"/>
                <a:gd name="connsiteY3" fmla="*/ 745476 h 909876"/>
                <a:gd name="connsiteX4" fmla="*/ 9162305 w 9189737"/>
                <a:gd name="connsiteY4" fmla="*/ 535164 h 909876"/>
                <a:gd name="connsiteX5" fmla="*/ 9189737 w 9189737"/>
                <a:gd name="connsiteY5" fmla="*/ 10908 h 909876"/>
                <a:gd name="connsiteX6" fmla="*/ 17 w 9189737"/>
                <a:gd name="connsiteY6" fmla="*/ 0 h 909876"/>
                <a:gd name="connsiteX0" fmla="*/ 0 w 9189720"/>
                <a:gd name="connsiteY0" fmla="*/ 0 h 909876"/>
                <a:gd name="connsiteX1" fmla="*/ 18236 w 9189720"/>
                <a:gd name="connsiteY1" fmla="*/ 909876 h 909876"/>
                <a:gd name="connsiteX2" fmla="*/ 2999232 w 9189720"/>
                <a:gd name="connsiteY2" fmla="*/ 388860 h 909876"/>
                <a:gd name="connsiteX3" fmla="*/ 6757416 w 9189720"/>
                <a:gd name="connsiteY3" fmla="*/ 745476 h 909876"/>
                <a:gd name="connsiteX4" fmla="*/ 9162288 w 9189720"/>
                <a:gd name="connsiteY4" fmla="*/ 535164 h 909876"/>
                <a:gd name="connsiteX5" fmla="*/ 9189720 w 9189720"/>
                <a:gd name="connsiteY5" fmla="*/ 10908 h 909876"/>
                <a:gd name="connsiteX6" fmla="*/ 0 w 9189720"/>
                <a:gd name="connsiteY6" fmla="*/ 0 h 909876"/>
                <a:gd name="connsiteX0" fmla="*/ 0 w 9162288"/>
                <a:gd name="connsiteY0" fmla="*/ 1971 h 911847"/>
                <a:gd name="connsiteX1" fmla="*/ 18236 w 9162288"/>
                <a:gd name="connsiteY1" fmla="*/ 911847 h 911847"/>
                <a:gd name="connsiteX2" fmla="*/ 2999232 w 9162288"/>
                <a:gd name="connsiteY2" fmla="*/ 390831 h 911847"/>
                <a:gd name="connsiteX3" fmla="*/ 6757416 w 9162288"/>
                <a:gd name="connsiteY3" fmla="*/ 747447 h 911847"/>
                <a:gd name="connsiteX4" fmla="*/ 9162288 w 9162288"/>
                <a:gd name="connsiteY4" fmla="*/ 537135 h 911847"/>
                <a:gd name="connsiteX5" fmla="*/ 9161386 w 9162288"/>
                <a:gd name="connsiteY5" fmla="*/ 0 h 911847"/>
                <a:gd name="connsiteX6" fmla="*/ 0 w 9162288"/>
                <a:gd name="connsiteY6" fmla="*/ 1971 h 911847"/>
                <a:gd name="connsiteX0" fmla="*/ 20401 w 9144052"/>
                <a:gd name="connsiteY0" fmla="*/ 32880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0401 w 9144052"/>
                <a:gd name="connsiteY6" fmla="*/ 32880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6739180 w 9144052"/>
                <a:gd name="connsiteY3" fmla="*/ 747447 h 911847"/>
                <a:gd name="connsiteX4" fmla="*/ 9144052 w 9144052"/>
                <a:gd name="connsiteY4" fmla="*/ 537135 h 911847"/>
                <a:gd name="connsiteX5" fmla="*/ 9143150 w 9144052"/>
                <a:gd name="connsiteY5" fmla="*/ 0 h 911847"/>
                <a:gd name="connsiteX6" fmla="*/ 2371 w 9144052"/>
                <a:gd name="connsiteY6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2980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911847"/>
                <a:gd name="connsiteX1" fmla="*/ 0 w 9144052"/>
                <a:gd name="connsiteY1" fmla="*/ 911847 h 911847"/>
                <a:gd name="connsiteX2" fmla="*/ 3361996 w 9144052"/>
                <a:gd name="connsiteY2" fmla="*/ 390831 h 911847"/>
                <a:gd name="connsiteX3" fmla="*/ 9144052 w 9144052"/>
                <a:gd name="connsiteY3" fmla="*/ 537135 h 911847"/>
                <a:gd name="connsiteX4" fmla="*/ 9143150 w 9144052"/>
                <a:gd name="connsiteY4" fmla="*/ 0 h 911847"/>
                <a:gd name="connsiteX5" fmla="*/ 2371 w 9144052"/>
                <a:gd name="connsiteY5" fmla="*/ 1971 h 911847"/>
                <a:gd name="connsiteX0" fmla="*/ 2371 w 9144052"/>
                <a:gd name="connsiteY0" fmla="*/ 1971 h 1193400"/>
                <a:gd name="connsiteX1" fmla="*/ 0 w 9144052"/>
                <a:gd name="connsiteY1" fmla="*/ 911847 h 1193400"/>
                <a:gd name="connsiteX2" fmla="*/ 3361996 w 9144052"/>
                <a:gd name="connsiteY2" fmla="*/ 390831 h 1193400"/>
                <a:gd name="connsiteX3" fmla="*/ 9144052 w 9144052"/>
                <a:gd name="connsiteY3" fmla="*/ 537135 h 1193400"/>
                <a:gd name="connsiteX4" fmla="*/ 9143150 w 9144052"/>
                <a:gd name="connsiteY4" fmla="*/ 0 h 1193400"/>
                <a:gd name="connsiteX5" fmla="*/ 2371 w 9144052"/>
                <a:gd name="connsiteY5" fmla="*/ 1971 h 1193400"/>
                <a:gd name="connsiteX0" fmla="*/ 2371 w 9144052"/>
                <a:gd name="connsiteY0" fmla="*/ 1971 h 1125725"/>
                <a:gd name="connsiteX1" fmla="*/ 0 w 9144052"/>
                <a:gd name="connsiteY1" fmla="*/ 911847 h 1125725"/>
                <a:gd name="connsiteX2" fmla="*/ 3361996 w 9144052"/>
                <a:gd name="connsiteY2" fmla="*/ 390831 h 1125725"/>
                <a:gd name="connsiteX3" fmla="*/ 9144052 w 9144052"/>
                <a:gd name="connsiteY3" fmla="*/ 537135 h 1125725"/>
                <a:gd name="connsiteX4" fmla="*/ 9143150 w 9144052"/>
                <a:gd name="connsiteY4" fmla="*/ 0 h 1125725"/>
                <a:gd name="connsiteX5" fmla="*/ 2371 w 9144052"/>
                <a:gd name="connsiteY5" fmla="*/ 1971 h 1125725"/>
                <a:gd name="connsiteX0" fmla="*/ 2371 w 9144052"/>
                <a:gd name="connsiteY0" fmla="*/ 1971 h 1244834"/>
                <a:gd name="connsiteX1" fmla="*/ 0 w 9144052"/>
                <a:gd name="connsiteY1" fmla="*/ 911847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863120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61996 w 9144052"/>
                <a:gd name="connsiteY2" fmla="*/ 390831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3435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44834"/>
                <a:gd name="connsiteX1" fmla="*/ 0 w 9144052"/>
                <a:gd name="connsiteY1" fmla="*/ 749425 h 1244834"/>
                <a:gd name="connsiteX2" fmla="*/ 3114923 w 9144052"/>
                <a:gd name="connsiteY2" fmla="*/ 315034 h 1244834"/>
                <a:gd name="connsiteX3" fmla="*/ 9144052 w 9144052"/>
                <a:gd name="connsiteY3" fmla="*/ 537135 h 1244834"/>
                <a:gd name="connsiteX4" fmla="*/ 9143150 w 9144052"/>
                <a:gd name="connsiteY4" fmla="*/ 0 h 1244834"/>
                <a:gd name="connsiteX5" fmla="*/ 2371 w 9144052"/>
                <a:gd name="connsiteY5" fmla="*/ 1971 h 1244834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282732"/>
                <a:gd name="connsiteX1" fmla="*/ 0 w 9144052"/>
                <a:gd name="connsiteY1" fmla="*/ 749425 h 1282732"/>
                <a:gd name="connsiteX2" fmla="*/ 3114923 w 9144052"/>
                <a:gd name="connsiteY2" fmla="*/ 315034 h 1282732"/>
                <a:gd name="connsiteX3" fmla="*/ 9144052 w 9144052"/>
                <a:gd name="connsiteY3" fmla="*/ 537135 h 1282732"/>
                <a:gd name="connsiteX4" fmla="*/ 9143150 w 9144052"/>
                <a:gd name="connsiteY4" fmla="*/ 0 h 1282732"/>
                <a:gd name="connsiteX5" fmla="*/ 2371 w 9144052"/>
                <a:gd name="connsiteY5" fmla="*/ 1971 h 1282732"/>
                <a:gd name="connsiteX0" fmla="*/ 2371 w 9144052"/>
                <a:gd name="connsiteY0" fmla="*/ 1971 h 1570664"/>
                <a:gd name="connsiteX1" fmla="*/ 0 w 9144052"/>
                <a:gd name="connsiteY1" fmla="*/ 749425 h 1570664"/>
                <a:gd name="connsiteX2" fmla="*/ 3114923 w 9144052"/>
                <a:gd name="connsiteY2" fmla="*/ 315034 h 1570664"/>
                <a:gd name="connsiteX3" fmla="*/ 9144052 w 9144052"/>
                <a:gd name="connsiteY3" fmla="*/ 825067 h 1570664"/>
                <a:gd name="connsiteX4" fmla="*/ 9143150 w 9144052"/>
                <a:gd name="connsiteY4" fmla="*/ 0 h 1570664"/>
                <a:gd name="connsiteX5" fmla="*/ 2371 w 9144052"/>
                <a:gd name="connsiteY5" fmla="*/ 1971 h 1570664"/>
                <a:gd name="connsiteX0" fmla="*/ 2371 w 9144052"/>
                <a:gd name="connsiteY0" fmla="*/ 1971 h 1986563"/>
                <a:gd name="connsiteX1" fmla="*/ 0 w 9144052"/>
                <a:gd name="connsiteY1" fmla="*/ 749425 h 1986563"/>
                <a:gd name="connsiteX2" fmla="*/ 3114923 w 9144052"/>
                <a:gd name="connsiteY2" fmla="*/ 315034 h 1986563"/>
                <a:gd name="connsiteX3" fmla="*/ 9144052 w 9144052"/>
                <a:gd name="connsiteY3" fmla="*/ 825067 h 1986563"/>
                <a:gd name="connsiteX4" fmla="*/ 9143150 w 9144052"/>
                <a:gd name="connsiteY4" fmla="*/ 0 h 1986563"/>
                <a:gd name="connsiteX5" fmla="*/ 2371 w 9144052"/>
                <a:gd name="connsiteY5" fmla="*/ 1971 h 1986563"/>
                <a:gd name="connsiteX0" fmla="*/ 2371 w 9144052"/>
                <a:gd name="connsiteY0" fmla="*/ 1971 h 1910577"/>
                <a:gd name="connsiteX1" fmla="*/ 0 w 9144052"/>
                <a:gd name="connsiteY1" fmla="*/ 749425 h 1910577"/>
                <a:gd name="connsiteX2" fmla="*/ 3114923 w 9144052"/>
                <a:gd name="connsiteY2" fmla="*/ 315034 h 1910577"/>
                <a:gd name="connsiteX3" fmla="*/ 9144052 w 9144052"/>
                <a:gd name="connsiteY3" fmla="*/ 825067 h 1910577"/>
                <a:gd name="connsiteX4" fmla="*/ 9143150 w 9144052"/>
                <a:gd name="connsiteY4" fmla="*/ 0 h 1910577"/>
                <a:gd name="connsiteX5" fmla="*/ 2371 w 9144052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13342 w 9142471"/>
                <a:gd name="connsiteY2" fmla="*/ 31503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910577"/>
                <a:gd name="connsiteX1" fmla="*/ 4568 w 9142471"/>
                <a:gd name="connsiteY1" fmla="*/ 1141332 h 1910577"/>
                <a:gd name="connsiteX2" fmla="*/ 3162539 w 9142471"/>
                <a:gd name="connsiteY2" fmla="*/ 482994 h 1910577"/>
                <a:gd name="connsiteX3" fmla="*/ 9142471 w 9142471"/>
                <a:gd name="connsiteY3" fmla="*/ 825067 h 1910577"/>
                <a:gd name="connsiteX4" fmla="*/ 9141569 w 9142471"/>
                <a:gd name="connsiteY4" fmla="*/ 0 h 1910577"/>
                <a:gd name="connsiteX5" fmla="*/ 790 w 9142471"/>
                <a:gd name="connsiteY5" fmla="*/ 1971 h 1910577"/>
                <a:gd name="connsiteX0" fmla="*/ 790 w 9142471"/>
                <a:gd name="connsiteY0" fmla="*/ 1971 h 1742614"/>
                <a:gd name="connsiteX1" fmla="*/ 4568 w 9142471"/>
                <a:gd name="connsiteY1" fmla="*/ 1141332 h 1742614"/>
                <a:gd name="connsiteX2" fmla="*/ 3162539 w 9142471"/>
                <a:gd name="connsiteY2" fmla="*/ 482994 h 1742614"/>
                <a:gd name="connsiteX3" fmla="*/ 9142471 w 9142471"/>
                <a:gd name="connsiteY3" fmla="*/ 825067 h 1742614"/>
                <a:gd name="connsiteX4" fmla="*/ 9141569 w 9142471"/>
                <a:gd name="connsiteY4" fmla="*/ 0 h 1742614"/>
                <a:gd name="connsiteX5" fmla="*/ 790 w 9142471"/>
                <a:gd name="connsiteY5" fmla="*/ 1971 h 1742614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850587"/>
                <a:gd name="connsiteX1" fmla="*/ 4568 w 9142471"/>
                <a:gd name="connsiteY1" fmla="*/ 1141332 h 1850587"/>
                <a:gd name="connsiteX2" fmla="*/ 3162539 w 9142471"/>
                <a:gd name="connsiteY2" fmla="*/ 482994 h 1850587"/>
                <a:gd name="connsiteX3" fmla="*/ 9142471 w 9142471"/>
                <a:gd name="connsiteY3" fmla="*/ 825067 h 1850587"/>
                <a:gd name="connsiteX4" fmla="*/ 9141569 w 9142471"/>
                <a:gd name="connsiteY4" fmla="*/ 0 h 1850587"/>
                <a:gd name="connsiteX5" fmla="*/ 790 w 9142471"/>
                <a:gd name="connsiteY5" fmla="*/ 1971 h 1850587"/>
                <a:gd name="connsiteX0" fmla="*/ 790 w 9142471"/>
                <a:gd name="connsiteY0" fmla="*/ 1971 h 1538662"/>
                <a:gd name="connsiteX1" fmla="*/ 4568 w 9142471"/>
                <a:gd name="connsiteY1" fmla="*/ 1141332 h 1538662"/>
                <a:gd name="connsiteX2" fmla="*/ 3162539 w 9142471"/>
                <a:gd name="connsiteY2" fmla="*/ 482994 h 1538662"/>
                <a:gd name="connsiteX3" fmla="*/ 9142471 w 9142471"/>
                <a:gd name="connsiteY3" fmla="*/ 825067 h 1538662"/>
                <a:gd name="connsiteX4" fmla="*/ 9141569 w 9142471"/>
                <a:gd name="connsiteY4" fmla="*/ 0 h 1538662"/>
                <a:gd name="connsiteX5" fmla="*/ 790 w 9142471"/>
                <a:gd name="connsiteY5" fmla="*/ 1971 h 153866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  <a:gd name="connsiteX0" fmla="*/ 790 w 9142471"/>
                <a:gd name="connsiteY0" fmla="*/ 1971 h 1874582"/>
                <a:gd name="connsiteX1" fmla="*/ 4568 w 9142471"/>
                <a:gd name="connsiteY1" fmla="*/ 1141332 h 1874582"/>
                <a:gd name="connsiteX2" fmla="*/ 3162539 w 9142471"/>
                <a:gd name="connsiteY2" fmla="*/ 482994 h 1874582"/>
                <a:gd name="connsiteX3" fmla="*/ 9142471 w 9142471"/>
                <a:gd name="connsiteY3" fmla="*/ 825067 h 1874582"/>
                <a:gd name="connsiteX4" fmla="*/ 9141569 w 9142471"/>
                <a:gd name="connsiteY4" fmla="*/ 0 h 1874582"/>
                <a:gd name="connsiteX5" fmla="*/ 790 w 9142471"/>
                <a:gd name="connsiteY5" fmla="*/ 1971 h 187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2471" h="1874582">
                  <a:moveTo>
                    <a:pt x="790" y="1971"/>
                  </a:moveTo>
                  <a:cubicBezTo>
                    <a:pt x="0" y="305263"/>
                    <a:pt x="5358" y="838040"/>
                    <a:pt x="4568" y="1141332"/>
                  </a:cubicBezTo>
                  <a:cubicBezTo>
                    <a:pt x="419096" y="979788"/>
                    <a:pt x="1492070" y="639683"/>
                    <a:pt x="3162539" y="482994"/>
                  </a:cubicBezTo>
                  <a:cubicBezTo>
                    <a:pt x="4833008" y="326305"/>
                    <a:pt x="7747892" y="1874582"/>
                    <a:pt x="9142471" y="825067"/>
                  </a:cubicBezTo>
                  <a:cubicBezTo>
                    <a:pt x="9142170" y="646022"/>
                    <a:pt x="9141870" y="179045"/>
                    <a:pt x="9141569" y="0"/>
                  </a:cubicBezTo>
                  <a:lnTo>
                    <a:pt x="790" y="197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Oval 10"/>
          <p:cNvSpPr/>
          <p:nvPr/>
        </p:nvSpPr>
        <p:spPr bwMode="gray">
          <a:xfrm>
            <a:off x="6858000" y="3886200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5788152" y="4572000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 bwMode="gray">
          <a:xfrm>
            <a:off x="1216152" y="384048"/>
            <a:ext cx="731520" cy="73152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306214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>
            <a:off x="0" y="1"/>
            <a:ext cx="9150620" cy="1281822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 bwMode="invGray">
          <a:xfrm>
            <a:off x="-52" y="-1972"/>
            <a:ext cx="9144052" cy="10941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8074152" y="384048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7498080" y="429768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210312" y="210312"/>
            <a:ext cx="832104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57200" y="649224"/>
            <a:ext cx="8229600" cy="99669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828800"/>
            <a:ext cx="8229600" cy="452628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2AAEE-0ECC-4F9E-94C1-A5210D63F3AE}" type="datetimeFigureOut">
              <a:rPr lang="en-US" smtClean="0"/>
              <a:pPr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78AA7B-6D0B-48F5-BBD2-156648A4F29B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2101001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gray">
          <a:xfrm flipV="1">
            <a:off x="0" y="5590646"/>
            <a:ext cx="9150620" cy="1281822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6108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610884 h 18621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2999284 w 9153196"/>
              <a:gd name="connsiteY2" fmla="*/ 441960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0108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6281980 w 9153196"/>
              <a:gd name="connsiteY3" fmla="*/ 859536 h 1252536"/>
              <a:gd name="connsiteX4" fmla="*/ 9144052 w 9153196"/>
              <a:gd name="connsiteY4" fmla="*/ 877824 h 1252536"/>
              <a:gd name="connsiteX5" fmla="*/ 9153196 w 9153196"/>
              <a:gd name="connsiteY5" fmla="*/ 0 h 1252536"/>
              <a:gd name="connsiteX6" fmla="*/ 52 w 9153196"/>
              <a:gd name="connsiteY6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52536"/>
              <a:gd name="connsiteX1" fmla="*/ 0 w 9153196"/>
              <a:gd name="connsiteY1" fmla="*/ 1252536 h 1252536"/>
              <a:gd name="connsiteX2" fmla="*/ 3620429 w 9153196"/>
              <a:gd name="connsiteY2" fmla="*/ 483524 h 1252536"/>
              <a:gd name="connsiteX3" fmla="*/ 9144052 w 9153196"/>
              <a:gd name="connsiteY3" fmla="*/ 877824 h 1252536"/>
              <a:gd name="connsiteX4" fmla="*/ 9153196 w 9153196"/>
              <a:gd name="connsiteY4" fmla="*/ 0 h 1252536"/>
              <a:gd name="connsiteX5" fmla="*/ 52 w 9153196"/>
              <a:gd name="connsiteY5" fmla="*/ 1284 h 1252536"/>
              <a:gd name="connsiteX0" fmla="*/ 52 w 9153196"/>
              <a:gd name="connsiteY0" fmla="*/ 1284 h 1279374"/>
              <a:gd name="connsiteX1" fmla="*/ 0 w 9153196"/>
              <a:gd name="connsiteY1" fmla="*/ 1252536 h 1279374"/>
              <a:gd name="connsiteX2" fmla="*/ 3620429 w 9153196"/>
              <a:gd name="connsiteY2" fmla="*/ 483524 h 1279374"/>
              <a:gd name="connsiteX3" fmla="*/ 9144052 w 9153196"/>
              <a:gd name="connsiteY3" fmla="*/ 877824 h 1279374"/>
              <a:gd name="connsiteX4" fmla="*/ 9153196 w 9153196"/>
              <a:gd name="connsiteY4" fmla="*/ 0 h 1279374"/>
              <a:gd name="connsiteX5" fmla="*/ 52 w 9153196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0429 w 9150620"/>
              <a:gd name="connsiteY2" fmla="*/ 48352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41211 w 9150620"/>
              <a:gd name="connsiteY2" fmla="*/ 459690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79374"/>
              <a:gd name="connsiteX1" fmla="*/ 0 w 9150620"/>
              <a:gd name="connsiteY1" fmla="*/ 1252536 h 1279374"/>
              <a:gd name="connsiteX2" fmla="*/ 3622738 w 9150620"/>
              <a:gd name="connsiteY2" fmla="*/ 425264 h 1279374"/>
              <a:gd name="connsiteX3" fmla="*/ 9144052 w 9150620"/>
              <a:gd name="connsiteY3" fmla="*/ 877824 h 1279374"/>
              <a:gd name="connsiteX4" fmla="*/ 9150620 w 9150620"/>
              <a:gd name="connsiteY4" fmla="*/ 0 h 1279374"/>
              <a:gd name="connsiteX5" fmla="*/ 52 w 9150620"/>
              <a:gd name="connsiteY5" fmla="*/ 1284 h 1279374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252536"/>
              <a:gd name="connsiteX1" fmla="*/ 0 w 9150620"/>
              <a:gd name="connsiteY1" fmla="*/ 1252536 h 1252536"/>
              <a:gd name="connsiteX2" fmla="*/ 3622738 w 9150620"/>
              <a:gd name="connsiteY2" fmla="*/ 425264 h 1252536"/>
              <a:gd name="connsiteX3" fmla="*/ 9144052 w 9150620"/>
              <a:gd name="connsiteY3" fmla="*/ 877824 h 1252536"/>
              <a:gd name="connsiteX4" fmla="*/ 9150620 w 9150620"/>
              <a:gd name="connsiteY4" fmla="*/ 0 h 1252536"/>
              <a:gd name="connsiteX5" fmla="*/ 52 w 9150620"/>
              <a:gd name="connsiteY5" fmla="*/ 1284 h 1252536"/>
              <a:gd name="connsiteX0" fmla="*/ 52 w 9150620"/>
              <a:gd name="connsiteY0" fmla="*/ 1284 h 1340282"/>
              <a:gd name="connsiteX1" fmla="*/ 0 w 9150620"/>
              <a:gd name="connsiteY1" fmla="*/ 1252536 h 1340282"/>
              <a:gd name="connsiteX2" fmla="*/ 3622738 w 9150620"/>
              <a:gd name="connsiteY2" fmla="*/ 425264 h 1340282"/>
              <a:gd name="connsiteX3" fmla="*/ 9144052 w 9150620"/>
              <a:gd name="connsiteY3" fmla="*/ 877824 h 1340282"/>
              <a:gd name="connsiteX4" fmla="*/ 9150620 w 9150620"/>
              <a:gd name="connsiteY4" fmla="*/ 0 h 1340282"/>
              <a:gd name="connsiteX5" fmla="*/ 52 w 9150620"/>
              <a:gd name="connsiteY5" fmla="*/ 1284 h 1340282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  <a:gd name="connsiteX0" fmla="*/ 52 w 9150620"/>
              <a:gd name="connsiteY0" fmla="*/ 1284 h 1470041"/>
              <a:gd name="connsiteX1" fmla="*/ 0 w 9150620"/>
              <a:gd name="connsiteY1" fmla="*/ 1252536 h 1470041"/>
              <a:gd name="connsiteX2" fmla="*/ 3622738 w 9150620"/>
              <a:gd name="connsiteY2" fmla="*/ 425264 h 1470041"/>
              <a:gd name="connsiteX3" fmla="*/ 9144052 w 9150620"/>
              <a:gd name="connsiteY3" fmla="*/ 877824 h 1470041"/>
              <a:gd name="connsiteX4" fmla="*/ 9150620 w 9150620"/>
              <a:gd name="connsiteY4" fmla="*/ 0 h 1470041"/>
              <a:gd name="connsiteX5" fmla="*/ 52 w 9150620"/>
              <a:gd name="connsiteY5" fmla="*/ 1284 h 147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0620" h="1470041">
                <a:moveTo>
                  <a:pt x="52" y="1284"/>
                </a:moveTo>
                <a:cubicBezTo>
                  <a:pt x="35" y="491948"/>
                  <a:pt x="17" y="761872"/>
                  <a:pt x="0" y="1252536"/>
                </a:cubicBezTo>
                <a:cubicBezTo>
                  <a:pt x="304800" y="1097088"/>
                  <a:pt x="1803165" y="328826"/>
                  <a:pt x="3622738" y="425264"/>
                </a:cubicBezTo>
                <a:cubicBezTo>
                  <a:pt x="5442311" y="521702"/>
                  <a:pt x="6970396" y="1470041"/>
                  <a:pt x="9144052" y="877824"/>
                </a:cubicBezTo>
                <a:cubicBezTo>
                  <a:pt x="9146241" y="585216"/>
                  <a:pt x="9148431" y="292608"/>
                  <a:pt x="9150620" y="0"/>
                </a:cubicBez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 bwMode="invGray">
          <a:xfrm flipV="1">
            <a:off x="-52" y="5780270"/>
            <a:ext cx="9144052" cy="1094171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763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763284 h 1481136"/>
              <a:gd name="connsiteX0" fmla="*/ 52 w 9153196"/>
              <a:gd name="connsiteY0" fmla="*/ 1284 h 719136"/>
              <a:gd name="connsiteX1" fmla="*/ 0 w 9153196"/>
              <a:gd name="connsiteY1" fmla="*/ 719136 h 719136"/>
              <a:gd name="connsiteX2" fmla="*/ 2980996 w 9153196"/>
              <a:gd name="connsiteY2" fmla="*/ 198120 h 719136"/>
              <a:gd name="connsiteX3" fmla="*/ 6739180 w 9153196"/>
              <a:gd name="connsiteY3" fmla="*/ 554736 h 719136"/>
              <a:gd name="connsiteX4" fmla="*/ 9144052 w 9153196"/>
              <a:gd name="connsiteY4" fmla="*/ 344424 h 719136"/>
              <a:gd name="connsiteX5" fmla="*/ 9153196 w 9153196"/>
              <a:gd name="connsiteY5" fmla="*/ 0 h 719136"/>
              <a:gd name="connsiteX6" fmla="*/ 52 w 9153196"/>
              <a:gd name="connsiteY6" fmla="*/ 1284 h 719136"/>
              <a:gd name="connsiteX0" fmla="*/ 17 w 9162305"/>
              <a:gd name="connsiteY0" fmla="*/ 0 h 775764"/>
              <a:gd name="connsiteX1" fmla="*/ 9109 w 9162305"/>
              <a:gd name="connsiteY1" fmla="*/ 775764 h 775764"/>
              <a:gd name="connsiteX2" fmla="*/ 2990105 w 9162305"/>
              <a:gd name="connsiteY2" fmla="*/ 254748 h 775764"/>
              <a:gd name="connsiteX3" fmla="*/ 6748289 w 9162305"/>
              <a:gd name="connsiteY3" fmla="*/ 611364 h 775764"/>
              <a:gd name="connsiteX4" fmla="*/ 9153161 w 9162305"/>
              <a:gd name="connsiteY4" fmla="*/ 401052 h 775764"/>
              <a:gd name="connsiteX5" fmla="*/ 9162305 w 9162305"/>
              <a:gd name="connsiteY5" fmla="*/ 56628 h 775764"/>
              <a:gd name="connsiteX6" fmla="*/ 17 w 9162305"/>
              <a:gd name="connsiteY6" fmla="*/ 0 h 775764"/>
              <a:gd name="connsiteX0" fmla="*/ 17 w 9162305"/>
              <a:gd name="connsiteY0" fmla="*/ 0 h 821484"/>
              <a:gd name="connsiteX1" fmla="*/ 9109 w 9162305"/>
              <a:gd name="connsiteY1" fmla="*/ 821484 h 821484"/>
              <a:gd name="connsiteX2" fmla="*/ 2990105 w 9162305"/>
              <a:gd name="connsiteY2" fmla="*/ 300468 h 821484"/>
              <a:gd name="connsiteX3" fmla="*/ 6748289 w 9162305"/>
              <a:gd name="connsiteY3" fmla="*/ 657084 h 821484"/>
              <a:gd name="connsiteX4" fmla="*/ 9153161 w 9162305"/>
              <a:gd name="connsiteY4" fmla="*/ 446772 h 821484"/>
              <a:gd name="connsiteX5" fmla="*/ 9162305 w 9162305"/>
              <a:gd name="connsiteY5" fmla="*/ 102348 h 821484"/>
              <a:gd name="connsiteX6" fmla="*/ 17 w 9162305"/>
              <a:gd name="connsiteY6" fmla="*/ 0 h 821484"/>
              <a:gd name="connsiteX0" fmla="*/ 17 w 9162305"/>
              <a:gd name="connsiteY0" fmla="*/ 0 h 848916"/>
              <a:gd name="connsiteX1" fmla="*/ 9109 w 9162305"/>
              <a:gd name="connsiteY1" fmla="*/ 848916 h 848916"/>
              <a:gd name="connsiteX2" fmla="*/ 2990105 w 9162305"/>
              <a:gd name="connsiteY2" fmla="*/ 327900 h 848916"/>
              <a:gd name="connsiteX3" fmla="*/ 6748289 w 9162305"/>
              <a:gd name="connsiteY3" fmla="*/ 684516 h 848916"/>
              <a:gd name="connsiteX4" fmla="*/ 9153161 w 9162305"/>
              <a:gd name="connsiteY4" fmla="*/ 474204 h 848916"/>
              <a:gd name="connsiteX5" fmla="*/ 9162305 w 9162305"/>
              <a:gd name="connsiteY5" fmla="*/ 129780 h 848916"/>
              <a:gd name="connsiteX6" fmla="*/ 17 w 9162305"/>
              <a:gd name="connsiteY6" fmla="*/ 0 h 848916"/>
              <a:gd name="connsiteX0" fmla="*/ 17 w 9171449"/>
              <a:gd name="connsiteY0" fmla="*/ 0 h 864156"/>
              <a:gd name="connsiteX1" fmla="*/ 18253 w 9171449"/>
              <a:gd name="connsiteY1" fmla="*/ 864156 h 864156"/>
              <a:gd name="connsiteX2" fmla="*/ 2999249 w 9171449"/>
              <a:gd name="connsiteY2" fmla="*/ 343140 h 864156"/>
              <a:gd name="connsiteX3" fmla="*/ 6757433 w 9171449"/>
              <a:gd name="connsiteY3" fmla="*/ 699756 h 864156"/>
              <a:gd name="connsiteX4" fmla="*/ 9162305 w 9171449"/>
              <a:gd name="connsiteY4" fmla="*/ 489444 h 864156"/>
              <a:gd name="connsiteX5" fmla="*/ 9171449 w 9171449"/>
              <a:gd name="connsiteY5" fmla="*/ 145020 h 864156"/>
              <a:gd name="connsiteX6" fmla="*/ 17 w 9171449"/>
              <a:gd name="connsiteY6" fmla="*/ 0 h 864156"/>
              <a:gd name="connsiteX0" fmla="*/ 17 w 9189737"/>
              <a:gd name="connsiteY0" fmla="*/ 0 h 952548"/>
              <a:gd name="connsiteX1" fmla="*/ 36541 w 9189737"/>
              <a:gd name="connsiteY1" fmla="*/ 952548 h 952548"/>
              <a:gd name="connsiteX2" fmla="*/ 3017537 w 9189737"/>
              <a:gd name="connsiteY2" fmla="*/ 431532 h 952548"/>
              <a:gd name="connsiteX3" fmla="*/ 6775721 w 9189737"/>
              <a:gd name="connsiteY3" fmla="*/ 788148 h 952548"/>
              <a:gd name="connsiteX4" fmla="*/ 9180593 w 9189737"/>
              <a:gd name="connsiteY4" fmla="*/ 577836 h 952548"/>
              <a:gd name="connsiteX5" fmla="*/ 9189737 w 9189737"/>
              <a:gd name="connsiteY5" fmla="*/ 233412 h 952548"/>
              <a:gd name="connsiteX6" fmla="*/ 17 w 9189737"/>
              <a:gd name="connsiteY6" fmla="*/ 0 h 952548"/>
              <a:gd name="connsiteX0" fmla="*/ 17 w 9171449"/>
              <a:gd name="connsiteY0" fmla="*/ 0 h 909876"/>
              <a:gd name="connsiteX1" fmla="*/ 18253 w 9171449"/>
              <a:gd name="connsiteY1" fmla="*/ 909876 h 909876"/>
              <a:gd name="connsiteX2" fmla="*/ 2999249 w 9171449"/>
              <a:gd name="connsiteY2" fmla="*/ 388860 h 909876"/>
              <a:gd name="connsiteX3" fmla="*/ 6757433 w 9171449"/>
              <a:gd name="connsiteY3" fmla="*/ 745476 h 909876"/>
              <a:gd name="connsiteX4" fmla="*/ 9162305 w 9171449"/>
              <a:gd name="connsiteY4" fmla="*/ 535164 h 909876"/>
              <a:gd name="connsiteX5" fmla="*/ 9171449 w 9171449"/>
              <a:gd name="connsiteY5" fmla="*/ 190740 h 909876"/>
              <a:gd name="connsiteX6" fmla="*/ 17 w 9171449"/>
              <a:gd name="connsiteY6" fmla="*/ 0 h 909876"/>
              <a:gd name="connsiteX0" fmla="*/ 17 w 9180593"/>
              <a:gd name="connsiteY0" fmla="*/ 13476 h 923352"/>
              <a:gd name="connsiteX1" fmla="*/ 18253 w 9180593"/>
              <a:gd name="connsiteY1" fmla="*/ 923352 h 923352"/>
              <a:gd name="connsiteX2" fmla="*/ 2999249 w 9180593"/>
              <a:gd name="connsiteY2" fmla="*/ 402336 h 923352"/>
              <a:gd name="connsiteX3" fmla="*/ 6757433 w 9180593"/>
              <a:gd name="connsiteY3" fmla="*/ 758952 h 923352"/>
              <a:gd name="connsiteX4" fmla="*/ 9162305 w 9180593"/>
              <a:gd name="connsiteY4" fmla="*/ 548640 h 923352"/>
              <a:gd name="connsiteX5" fmla="*/ 9180593 w 9180593"/>
              <a:gd name="connsiteY5" fmla="*/ 0 h 923352"/>
              <a:gd name="connsiteX6" fmla="*/ 17 w 9180593"/>
              <a:gd name="connsiteY6" fmla="*/ 13476 h 923352"/>
              <a:gd name="connsiteX0" fmla="*/ 17 w 9189737"/>
              <a:gd name="connsiteY0" fmla="*/ 0 h 909876"/>
              <a:gd name="connsiteX1" fmla="*/ 18253 w 9189737"/>
              <a:gd name="connsiteY1" fmla="*/ 909876 h 909876"/>
              <a:gd name="connsiteX2" fmla="*/ 2999249 w 9189737"/>
              <a:gd name="connsiteY2" fmla="*/ 388860 h 909876"/>
              <a:gd name="connsiteX3" fmla="*/ 6757433 w 9189737"/>
              <a:gd name="connsiteY3" fmla="*/ 745476 h 909876"/>
              <a:gd name="connsiteX4" fmla="*/ 9162305 w 9189737"/>
              <a:gd name="connsiteY4" fmla="*/ 535164 h 909876"/>
              <a:gd name="connsiteX5" fmla="*/ 9189737 w 9189737"/>
              <a:gd name="connsiteY5" fmla="*/ 10908 h 909876"/>
              <a:gd name="connsiteX6" fmla="*/ 17 w 9189737"/>
              <a:gd name="connsiteY6" fmla="*/ 0 h 909876"/>
              <a:gd name="connsiteX0" fmla="*/ 0 w 9189720"/>
              <a:gd name="connsiteY0" fmla="*/ 0 h 909876"/>
              <a:gd name="connsiteX1" fmla="*/ 18236 w 9189720"/>
              <a:gd name="connsiteY1" fmla="*/ 909876 h 909876"/>
              <a:gd name="connsiteX2" fmla="*/ 2999232 w 9189720"/>
              <a:gd name="connsiteY2" fmla="*/ 388860 h 909876"/>
              <a:gd name="connsiteX3" fmla="*/ 6757416 w 9189720"/>
              <a:gd name="connsiteY3" fmla="*/ 745476 h 909876"/>
              <a:gd name="connsiteX4" fmla="*/ 9162288 w 9189720"/>
              <a:gd name="connsiteY4" fmla="*/ 535164 h 909876"/>
              <a:gd name="connsiteX5" fmla="*/ 9189720 w 9189720"/>
              <a:gd name="connsiteY5" fmla="*/ 10908 h 909876"/>
              <a:gd name="connsiteX6" fmla="*/ 0 w 9189720"/>
              <a:gd name="connsiteY6" fmla="*/ 0 h 909876"/>
              <a:gd name="connsiteX0" fmla="*/ 0 w 9162288"/>
              <a:gd name="connsiteY0" fmla="*/ 1971 h 911847"/>
              <a:gd name="connsiteX1" fmla="*/ 18236 w 9162288"/>
              <a:gd name="connsiteY1" fmla="*/ 911847 h 911847"/>
              <a:gd name="connsiteX2" fmla="*/ 2999232 w 9162288"/>
              <a:gd name="connsiteY2" fmla="*/ 390831 h 911847"/>
              <a:gd name="connsiteX3" fmla="*/ 6757416 w 9162288"/>
              <a:gd name="connsiteY3" fmla="*/ 747447 h 911847"/>
              <a:gd name="connsiteX4" fmla="*/ 9162288 w 9162288"/>
              <a:gd name="connsiteY4" fmla="*/ 537135 h 911847"/>
              <a:gd name="connsiteX5" fmla="*/ 9161386 w 9162288"/>
              <a:gd name="connsiteY5" fmla="*/ 0 h 911847"/>
              <a:gd name="connsiteX6" fmla="*/ 0 w 9162288"/>
              <a:gd name="connsiteY6" fmla="*/ 1971 h 911847"/>
              <a:gd name="connsiteX0" fmla="*/ 20401 w 9144052"/>
              <a:gd name="connsiteY0" fmla="*/ 32880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0401 w 9144052"/>
              <a:gd name="connsiteY6" fmla="*/ 32880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6739180 w 9144052"/>
              <a:gd name="connsiteY3" fmla="*/ 747447 h 911847"/>
              <a:gd name="connsiteX4" fmla="*/ 9144052 w 9144052"/>
              <a:gd name="connsiteY4" fmla="*/ 537135 h 911847"/>
              <a:gd name="connsiteX5" fmla="*/ 9143150 w 9144052"/>
              <a:gd name="connsiteY5" fmla="*/ 0 h 911847"/>
              <a:gd name="connsiteX6" fmla="*/ 2371 w 9144052"/>
              <a:gd name="connsiteY6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2980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911847"/>
              <a:gd name="connsiteX1" fmla="*/ 0 w 9144052"/>
              <a:gd name="connsiteY1" fmla="*/ 911847 h 911847"/>
              <a:gd name="connsiteX2" fmla="*/ 3361996 w 9144052"/>
              <a:gd name="connsiteY2" fmla="*/ 390831 h 911847"/>
              <a:gd name="connsiteX3" fmla="*/ 9144052 w 9144052"/>
              <a:gd name="connsiteY3" fmla="*/ 537135 h 911847"/>
              <a:gd name="connsiteX4" fmla="*/ 9143150 w 9144052"/>
              <a:gd name="connsiteY4" fmla="*/ 0 h 911847"/>
              <a:gd name="connsiteX5" fmla="*/ 2371 w 9144052"/>
              <a:gd name="connsiteY5" fmla="*/ 1971 h 911847"/>
              <a:gd name="connsiteX0" fmla="*/ 2371 w 9144052"/>
              <a:gd name="connsiteY0" fmla="*/ 1971 h 1193400"/>
              <a:gd name="connsiteX1" fmla="*/ 0 w 9144052"/>
              <a:gd name="connsiteY1" fmla="*/ 911847 h 1193400"/>
              <a:gd name="connsiteX2" fmla="*/ 3361996 w 9144052"/>
              <a:gd name="connsiteY2" fmla="*/ 390831 h 1193400"/>
              <a:gd name="connsiteX3" fmla="*/ 9144052 w 9144052"/>
              <a:gd name="connsiteY3" fmla="*/ 537135 h 1193400"/>
              <a:gd name="connsiteX4" fmla="*/ 9143150 w 9144052"/>
              <a:gd name="connsiteY4" fmla="*/ 0 h 1193400"/>
              <a:gd name="connsiteX5" fmla="*/ 2371 w 9144052"/>
              <a:gd name="connsiteY5" fmla="*/ 1971 h 1193400"/>
              <a:gd name="connsiteX0" fmla="*/ 2371 w 9144052"/>
              <a:gd name="connsiteY0" fmla="*/ 1971 h 1125725"/>
              <a:gd name="connsiteX1" fmla="*/ 0 w 9144052"/>
              <a:gd name="connsiteY1" fmla="*/ 911847 h 1125725"/>
              <a:gd name="connsiteX2" fmla="*/ 3361996 w 9144052"/>
              <a:gd name="connsiteY2" fmla="*/ 390831 h 1125725"/>
              <a:gd name="connsiteX3" fmla="*/ 9144052 w 9144052"/>
              <a:gd name="connsiteY3" fmla="*/ 537135 h 1125725"/>
              <a:gd name="connsiteX4" fmla="*/ 9143150 w 9144052"/>
              <a:gd name="connsiteY4" fmla="*/ 0 h 1125725"/>
              <a:gd name="connsiteX5" fmla="*/ 2371 w 9144052"/>
              <a:gd name="connsiteY5" fmla="*/ 1971 h 1125725"/>
              <a:gd name="connsiteX0" fmla="*/ 2371 w 9144052"/>
              <a:gd name="connsiteY0" fmla="*/ 1971 h 1244834"/>
              <a:gd name="connsiteX1" fmla="*/ 0 w 9144052"/>
              <a:gd name="connsiteY1" fmla="*/ 911847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863120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61996 w 9144052"/>
              <a:gd name="connsiteY2" fmla="*/ 390831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3435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44834"/>
              <a:gd name="connsiteX1" fmla="*/ 0 w 9144052"/>
              <a:gd name="connsiteY1" fmla="*/ 749425 h 1244834"/>
              <a:gd name="connsiteX2" fmla="*/ 3114923 w 9144052"/>
              <a:gd name="connsiteY2" fmla="*/ 315034 h 1244834"/>
              <a:gd name="connsiteX3" fmla="*/ 9144052 w 9144052"/>
              <a:gd name="connsiteY3" fmla="*/ 537135 h 1244834"/>
              <a:gd name="connsiteX4" fmla="*/ 9143150 w 9144052"/>
              <a:gd name="connsiteY4" fmla="*/ 0 h 1244834"/>
              <a:gd name="connsiteX5" fmla="*/ 2371 w 9144052"/>
              <a:gd name="connsiteY5" fmla="*/ 1971 h 1244834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  <a:gd name="connsiteX0" fmla="*/ 2371 w 9144052"/>
              <a:gd name="connsiteY0" fmla="*/ 1971 h 1282732"/>
              <a:gd name="connsiteX1" fmla="*/ 0 w 9144052"/>
              <a:gd name="connsiteY1" fmla="*/ 749425 h 1282732"/>
              <a:gd name="connsiteX2" fmla="*/ 3114923 w 9144052"/>
              <a:gd name="connsiteY2" fmla="*/ 315034 h 1282732"/>
              <a:gd name="connsiteX3" fmla="*/ 9144052 w 9144052"/>
              <a:gd name="connsiteY3" fmla="*/ 537135 h 1282732"/>
              <a:gd name="connsiteX4" fmla="*/ 9143150 w 9144052"/>
              <a:gd name="connsiteY4" fmla="*/ 0 h 1282732"/>
              <a:gd name="connsiteX5" fmla="*/ 2371 w 9144052"/>
              <a:gd name="connsiteY5" fmla="*/ 1971 h 1282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52" h="1282732">
                <a:moveTo>
                  <a:pt x="2371" y="1971"/>
                </a:moveTo>
                <a:cubicBezTo>
                  <a:pt x="1581" y="305263"/>
                  <a:pt x="790" y="446133"/>
                  <a:pt x="0" y="749425"/>
                </a:cubicBezTo>
                <a:cubicBezTo>
                  <a:pt x="414528" y="587881"/>
                  <a:pt x="1394642" y="355830"/>
                  <a:pt x="3114923" y="315034"/>
                </a:cubicBezTo>
                <a:cubicBezTo>
                  <a:pt x="4835204" y="274238"/>
                  <a:pt x="7500499" y="1282732"/>
                  <a:pt x="9144052" y="537135"/>
                </a:cubicBezTo>
                <a:cubicBezTo>
                  <a:pt x="9143751" y="358090"/>
                  <a:pt x="9143451" y="179045"/>
                  <a:pt x="9143150" y="0"/>
                </a:cubicBezTo>
                <a:lnTo>
                  <a:pt x="2371" y="19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 bwMode="gray">
          <a:xfrm>
            <a:off x="8147304" y="5641848"/>
            <a:ext cx="758952" cy="758952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90000"/>
                </a:schemeClr>
              </a:gs>
              <a:gs pos="76000">
                <a:schemeClr val="accent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gray">
          <a:xfrm>
            <a:off x="8641080" y="5212080"/>
            <a:ext cx="384048" cy="384048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  <a:alpha val="90000"/>
                </a:schemeClr>
              </a:gs>
              <a:gs pos="76000">
                <a:schemeClr val="accent4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 bwMode="gray">
          <a:xfrm>
            <a:off x="283464" y="5641848"/>
            <a:ext cx="832104" cy="832104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alpha val="54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black">
          <a:xfrm>
            <a:off x="6931152" y="274638"/>
            <a:ext cx="1755648" cy="5669280"/>
          </a:xfrm>
        </p:spPr>
        <p:txBody>
          <a:bodyPr vert="eaVert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327648" cy="56967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1B2AAEE-0ECC-4F9E-94C1-A5210D63F3AE}" type="datetimeFigureOut">
              <a:rPr lang="en-US" smtClean="0"/>
              <a:pPr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white"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061F50FA-B910-41F0-9007-76B8A194495B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2583259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A323C9-5CD4-40BE-B194-46FF105FE0E2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41869448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85800" y="1333500"/>
            <a:ext cx="4029075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867275" y="1333500"/>
            <a:ext cx="4030663" cy="4152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4AED38-49D9-4C23-9D13-132B960C18AE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2592227596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0AA52B-DDF0-4116-BC20-BB2599203C3C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2254348033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F2C16B-C8E6-4697-AE29-D4142E622319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715419939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5B046-F723-44FB-875B-FA1765E61F16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125336467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E5F3EF-AEC9-4DA1-B743-6807B4EEF998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1037297537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441C55-709E-414D-AED6-4B6DA8AC4D43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="" xmlns:p14="http://schemas.microsoft.com/office/powerpoint/2010/main" val="162494292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25538" y="381000"/>
            <a:ext cx="7789862" cy="571500"/>
          </a:xfrm>
          <a:prstGeom prst="rect">
            <a:avLst/>
          </a:prstGeom>
          <a:solidFill>
            <a:srgbClr val="3399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33500"/>
            <a:ext cx="8212138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669700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884863" y="6400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20DE7D8C-454A-43DC-8947-7671D5C99DA0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29" name="Rectangle 6"/>
          <p:cNvSpPr>
            <a:spLocks noChangeArrowheads="1"/>
          </p:cNvSpPr>
          <p:nvPr/>
        </p:nvSpPr>
        <p:spPr bwMode="auto">
          <a:xfrm>
            <a:off x="990600" y="6324600"/>
            <a:ext cx="3505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9pPr>
          </a:lstStyle>
          <a:p>
            <a:pPr>
              <a:defRPr/>
            </a:pPr>
            <a:r>
              <a:rPr lang="en-US" altLang="ko-KR" sz="1000" dirty="0" smtClean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2015 </a:t>
            </a:r>
            <a:r>
              <a:rPr lang="ko-KR" altLang="en-US" sz="1000" dirty="0" smtClean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천인국</a:t>
            </a:r>
            <a:r>
              <a:rPr lang="en-US" altLang="ko-KR" sz="1000" dirty="0" smtClean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ko-KR" altLang="en-US" sz="1000" dirty="0" err="1" smtClean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인피니티북스</a:t>
            </a:r>
            <a:r>
              <a:rPr lang="ko-KR" altLang="en-US" sz="1000" dirty="0" smtClean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1000" dirty="0" smtClean="0">
                <a:solidFill>
                  <a:srgbClr val="FF4C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1030" name="Picture 7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3837" t="7674" r="13051" b="25082"/>
          <a:stretch>
            <a:fillRect/>
          </a:stretch>
        </p:blipFill>
        <p:spPr bwMode="auto">
          <a:xfrm>
            <a:off x="238125" y="187325"/>
            <a:ext cx="5143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transition spd="med"/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omic Sans MS" pitchFamily="66" charset="0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1"/>
          </a:solidFill>
          <a:latin typeface="Comic Sans MS" pitchFamily="66" charset="0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chemeClr val="folHlink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lr>
          <a:schemeClr val="bg2"/>
        </a:buClr>
        <a:buFont typeface="Symbol" panose="05050102010706020507" pitchFamily="18" charset="2"/>
        <a:buChar char="·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Font typeface="Symbol" panose="05050102010706020507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chemeClr val="hlink"/>
        </a:buClr>
        <a:buFont typeface="Symbol" pitchFamily="18" charset="2"/>
        <a:buChar char="·"/>
        <a:defRPr kumimoji="1"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gray">
          <a:xfrm>
            <a:off x="0" y="0"/>
            <a:ext cx="9153196" cy="1862136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80996 w 9153196"/>
              <a:gd name="connsiteY2" fmla="*/ 96012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106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739180 w 9153196"/>
              <a:gd name="connsiteY3" fmla="*/ 13167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  <a:gd name="connsiteX0" fmla="*/ 52 w 9153196"/>
              <a:gd name="connsiteY0" fmla="*/ 1284 h 1862136"/>
              <a:gd name="connsiteX1" fmla="*/ 0 w 9153196"/>
              <a:gd name="connsiteY1" fmla="*/ 1862136 h 1862136"/>
              <a:gd name="connsiteX2" fmla="*/ 2999284 w 9153196"/>
              <a:gd name="connsiteY2" fmla="*/ 1051560 h 1862136"/>
              <a:gd name="connsiteX3" fmla="*/ 6281980 w 9153196"/>
              <a:gd name="connsiteY3" fmla="*/ 1469136 h 1862136"/>
              <a:gd name="connsiteX4" fmla="*/ 9144052 w 9153196"/>
              <a:gd name="connsiteY4" fmla="*/ 1487424 h 1862136"/>
              <a:gd name="connsiteX5" fmla="*/ 9153196 w 9153196"/>
              <a:gd name="connsiteY5" fmla="*/ 0 h 1862136"/>
              <a:gd name="connsiteX6" fmla="*/ 52 w 9153196"/>
              <a:gd name="connsiteY6" fmla="*/ 1284 h 1862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1862136">
                <a:moveTo>
                  <a:pt x="52" y="1284"/>
                </a:moveTo>
                <a:cubicBezTo>
                  <a:pt x="35" y="491948"/>
                  <a:pt x="17" y="1371472"/>
                  <a:pt x="0" y="1862136"/>
                </a:cubicBezTo>
                <a:cubicBezTo>
                  <a:pt x="304800" y="1706688"/>
                  <a:pt x="1952287" y="1117060"/>
                  <a:pt x="2999284" y="1051560"/>
                </a:cubicBezTo>
                <a:cubicBezTo>
                  <a:pt x="4046281" y="986060"/>
                  <a:pt x="5541316" y="1353820"/>
                  <a:pt x="6281980" y="1469136"/>
                </a:cubicBezTo>
                <a:cubicBezTo>
                  <a:pt x="7022644" y="1584452"/>
                  <a:pt x="8247940" y="1834896"/>
                  <a:pt x="9144052" y="1487424"/>
                </a:cubicBezTo>
                <a:lnTo>
                  <a:pt x="9153196" y="0"/>
                </a:lnTo>
                <a:lnTo>
                  <a:pt x="52" y="1284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 bwMode="invGray">
          <a:xfrm>
            <a:off x="-52" y="0"/>
            <a:ext cx="9153196" cy="1481136"/>
          </a:xfrm>
          <a:custGeom>
            <a:avLst/>
            <a:gdLst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630680"/>
              <a:gd name="connsiteX1" fmla="*/ 18288 w 9153144"/>
              <a:gd name="connsiteY1" fmla="*/ 1472184 h 1630680"/>
              <a:gd name="connsiteX2" fmla="*/ 2980944 w 9153144"/>
              <a:gd name="connsiteY2" fmla="*/ 960120 h 1630680"/>
              <a:gd name="connsiteX3" fmla="*/ 7114032 w 9153144"/>
              <a:gd name="connsiteY3" fmla="*/ 1353312 h 1630680"/>
              <a:gd name="connsiteX4" fmla="*/ 9144000 w 9153144"/>
              <a:gd name="connsiteY4" fmla="*/ 1106424 h 1630680"/>
              <a:gd name="connsiteX5" fmla="*/ 9153144 w 9153144"/>
              <a:gd name="connsiteY5" fmla="*/ 0 h 1630680"/>
              <a:gd name="connsiteX6" fmla="*/ 0 w 9153144"/>
              <a:gd name="connsiteY6" fmla="*/ 9144 h 1630680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7114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3032 w 9153144"/>
              <a:gd name="connsiteY3" fmla="*/ 1353312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0 w 9153144"/>
              <a:gd name="connsiteY0" fmla="*/ 9144 h 1472184"/>
              <a:gd name="connsiteX1" fmla="*/ 18288 w 9153144"/>
              <a:gd name="connsiteY1" fmla="*/ 1472184 h 1472184"/>
              <a:gd name="connsiteX2" fmla="*/ 2980944 w 9153144"/>
              <a:gd name="connsiteY2" fmla="*/ 960120 h 1472184"/>
              <a:gd name="connsiteX3" fmla="*/ 6739128 w 9153144"/>
              <a:gd name="connsiteY3" fmla="*/ 1316736 h 1472184"/>
              <a:gd name="connsiteX4" fmla="*/ 9144000 w 9153144"/>
              <a:gd name="connsiteY4" fmla="*/ 1106424 h 1472184"/>
              <a:gd name="connsiteX5" fmla="*/ 9153144 w 9153144"/>
              <a:gd name="connsiteY5" fmla="*/ 0 h 1472184"/>
              <a:gd name="connsiteX6" fmla="*/ 0 w 9153144"/>
              <a:gd name="connsiteY6" fmla="*/ 9144 h 1472184"/>
              <a:gd name="connsiteX0" fmla="*/ 52 w 9153196"/>
              <a:gd name="connsiteY0" fmla="*/ 914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9144 h 1481136"/>
              <a:gd name="connsiteX0" fmla="*/ 52 w 9153196"/>
              <a:gd name="connsiteY0" fmla="*/ 1284 h 1481136"/>
              <a:gd name="connsiteX1" fmla="*/ 0 w 9153196"/>
              <a:gd name="connsiteY1" fmla="*/ 1481136 h 1481136"/>
              <a:gd name="connsiteX2" fmla="*/ 2980996 w 9153196"/>
              <a:gd name="connsiteY2" fmla="*/ 960120 h 1481136"/>
              <a:gd name="connsiteX3" fmla="*/ 6739180 w 9153196"/>
              <a:gd name="connsiteY3" fmla="*/ 1316736 h 1481136"/>
              <a:gd name="connsiteX4" fmla="*/ 9144052 w 9153196"/>
              <a:gd name="connsiteY4" fmla="*/ 1106424 h 1481136"/>
              <a:gd name="connsiteX5" fmla="*/ 9153196 w 9153196"/>
              <a:gd name="connsiteY5" fmla="*/ 0 h 1481136"/>
              <a:gd name="connsiteX6" fmla="*/ 52 w 9153196"/>
              <a:gd name="connsiteY6" fmla="*/ 1284 h 1481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53196" h="1481136">
                <a:moveTo>
                  <a:pt x="52" y="1284"/>
                </a:moveTo>
                <a:cubicBezTo>
                  <a:pt x="35" y="491948"/>
                  <a:pt x="17" y="990472"/>
                  <a:pt x="0" y="1481136"/>
                </a:cubicBezTo>
                <a:cubicBezTo>
                  <a:pt x="414528" y="1319592"/>
                  <a:pt x="1857799" y="987520"/>
                  <a:pt x="2980996" y="960120"/>
                </a:cubicBezTo>
                <a:cubicBezTo>
                  <a:pt x="4104193" y="932720"/>
                  <a:pt x="6019852" y="1271016"/>
                  <a:pt x="6739180" y="1316736"/>
                </a:cubicBezTo>
                <a:cubicBezTo>
                  <a:pt x="7458508" y="1362456"/>
                  <a:pt x="8247940" y="1453896"/>
                  <a:pt x="9144052" y="1106424"/>
                </a:cubicBezTo>
                <a:lnTo>
                  <a:pt x="9153196" y="0"/>
                </a:lnTo>
                <a:lnTo>
                  <a:pt x="52" y="1284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69000"/>
                </a:schemeClr>
              </a:gs>
              <a:gs pos="100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537960"/>
            <a:ext cx="2133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2AAEE-0ECC-4F9E-94C1-A5210D63F3AE}" type="datetimeFigureOut">
              <a:rPr lang="en-US" smtClean="0"/>
              <a:pPr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37960"/>
            <a:ext cx="2895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537960"/>
            <a:ext cx="21336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0DE7D8C-454A-43DC-8947-7671D5C99DA0}" type="slidenum">
              <a:rPr lang="ko-KR" altLang="en-US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 bwMode="gray"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pic>
        <p:nvPicPr>
          <p:cNvPr id="10" name="Picture 7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3837" t="7674" r="13051" b="25082"/>
          <a:stretch>
            <a:fillRect/>
          </a:stretch>
        </p:blipFill>
        <p:spPr bwMode="auto">
          <a:xfrm>
            <a:off x="238125" y="187325"/>
            <a:ext cx="514350" cy="90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606767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ctr" defTabSz="914400" rtl="0" eaLnBrk="1" latinLnBrk="1" hangingPunct="1">
        <a:spcBef>
          <a:spcPct val="0"/>
        </a:spcBef>
        <a:buNone/>
        <a:defRPr lang="en-US" sz="3600" b="1" kern="1200" smtClean="0">
          <a:solidFill>
            <a:schemeClr val="bg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5"/>
        </a:buClr>
        <a:buSzPct val="85000"/>
        <a:buFont typeface="Wingdings" pitchFamily="2" charset="2"/>
        <a:buChar char="¢"/>
        <a:defRPr lang="en-US" sz="32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4"/>
        </a:buClr>
        <a:buSzPct val="85000"/>
        <a:buFont typeface="Wingdings" pitchFamily="2" charset="2"/>
        <a:buChar char="¤"/>
        <a:defRPr lang="en-US" sz="28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85000"/>
        <a:buFont typeface="Wingdings" pitchFamily="2" charset="2"/>
        <a:buChar char="¤"/>
        <a:defRPr lang="en-US" sz="24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2"/>
        </a:buClr>
        <a:buSzPct val="85000"/>
        <a:buFont typeface="Wingdings" pitchFamily="2" charset="2"/>
        <a:buChar char="¤"/>
        <a:defRPr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6"/>
        </a:buClr>
        <a:buSzPct val="85000"/>
        <a:buFont typeface="Wingdings" pitchFamily="2" charset="2"/>
        <a:buChar char="¤"/>
        <a:defRPr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5"/>
          <p:cNvSpPr txBox="1">
            <a:spLocks noChangeArrowheads="1"/>
          </p:cNvSpPr>
          <p:nvPr/>
        </p:nvSpPr>
        <p:spPr bwMode="auto">
          <a:xfrm>
            <a:off x="1603375" y="908050"/>
            <a:ext cx="6210300" cy="641350"/>
          </a:xfrm>
          <a:prstGeom prst="rect">
            <a:avLst/>
          </a:prstGeom>
          <a:solidFill>
            <a:srgbClr val="66CCFF"/>
          </a:solidFill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r>
              <a:rPr kumimoji="0" lang="ko-KR" altLang="en-US" sz="3600" i="1" dirty="0" smtClean="0">
                <a:latin typeface="Comic Sans MS" panose="030F0702030302020204" pitchFamily="66" charset="0"/>
                <a:ea typeface="HY엽서L" panose="02030600000101010101" pitchFamily="18" charset="-127"/>
              </a:rPr>
              <a:t>제</a:t>
            </a:r>
            <a:r>
              <a:rPr kumimoji="0" lang="en-US" altLang="ko-KR" sz="3600" i="1" dirty="0">
                <a:latin typeface="Comic Sans MS" panose="030F0702030302020204" pitchFamily="66" charset="0"/>
                <a:ea typeface="HY엽서L" panose="02030600000101010101" pitchFamily="18" charset="-127"/>
              </a:rPr>
              <a:t>5</a:t>
            </a:r>
            <a:r>
              <a:rPr kumimoji="0" lang="ko-KR" altLang="en-US" sz="3600" i="1" dirty="0" smtClean="0">
                <a:latin typeface="Comic Sans MS" panose="030F0702030302020204" pitchFamily="66" charset="0"/>
                <a:ea typeface="HY엽서L" panose="02030600000101010101" pitchFamily="18" charset="-127"/>
              </a:rPr>
              <a:t>장 클래스</a:t>
            </a:r>
            <a:r>
              <a:rPr kumimoji="0" lang="en-US" altLang="ko-KR" sz="3600" i="1" dirty="0" smtClean="0">
                <a:latin typeface="Comic Sans MS" panose="030F0702030302020204" pitchFamily="66" charset="0"/>
                <a:ea typeface="HY엽서L" panose="02030600000101010101" pitchFamily="18" charset="-127"/>
              </a:rPr>
              <a:t>, </a:t>
            </a:r>
            <a:r>
              <a:rPr kumimoji="0" lang="ko-KR" altLang="en-US" sz="3600" i="1" dirty="0" smtClean="0">
                <a:latin typeface="Comic Sans MS" panose="030F0702030302020204" pitchFamily="66" charset="0"/>
                <a:ea typeface="HY엽서L" panose="02030600000101010101" pitchFamily="18" charset="-127"/>
              </a:rPr>
              <a:t>객체</a:t>
            </a:r>
            <a:r>
              <a:rPr kumimoji="0" lang="en-US" altLang="ko-KR" sz="3600" i="1" dirty="0" smtClean="0">
                <a:latin typeface="Comic Sans MS" panose="030F0702030302020204" pitchFamily="66" charset="0"/>
                <a:ea typeface="HY엽서L" panose="02030600000101010101" pitchFamily="18" charset="-127"/>
              </a:rPr>
              <a:t>, </a:t>
            </a:r>
            <a:r>
              <a:rPr kumimoji="0" lang="ko-KR" altLang="en-US" sz="3600" i="1" dirty="0" err="1" smtClean="0">
                <a:latin typeface="Comic Sans MS" panose="030F0702030302020204" pitchFamily="66" charset="0"/>
                <a:ea typeface="HY엽서L" panose="02030600000101010101" pitchFamily="18" charset="-127"/>
              </a:rPr>
              <a:t>메소드</a:t>
            </a:r>
            <a:endParaRPr kumimoji="0" lang="en-US" altLang="ko-KR" sz="3600" i="1" dirty="0">
              <a:latin typeface="Comic Sans MS" panose="030F0702030302020204" pitchFamily="66" charset="0"/>
              <a:ea typeface="HY엽서L" panose="02030600000101010101" pitchFamily="18" charset="-127"/>
            </a:endParaRPr>
          </a:p>
        </p:txBody>
      </p:sp>
      <p:sp>
        <p:nvSpPr>
          <p:cNvPr id="4099" name="Text Box 411"/>
          <p:cNvSpPr txBox="1">
            <a:spLocks noChangeArrowheads="1"/>
          </p:cNvSpPr>
          <p:nvPr/>
        </p:nvSpPr>
        <p:spPr bwMode="auto">
          <a:xfrm>
            <a:off x="1503363" y="384175"/>
            <a:ext cx="41941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r>
              <a:rPr kumimoji="0" lang="ko-KR" altLang="en-US" sz="2800" i="1">
                <a:solidFill>
                  <a:schemeClr val="tx2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어서와 </a:t>
            </a:r>
            <a:r>
              <a:rPr kumimoji="0" lang="en-US" altLang="ko-KR" sz="2800" i="1">
                <a:solidFill>
                  <a:schemeClr val="tx2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Java</a:t>
            </a:r>
            <a:r>
              <a:rPr kumimoji="0" lang="ko-KR" altLang="en-US" sz="2800" i="1">
                <a:solidFill>
                  <a:schemeClr val="tx2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는 처음이지</a:t>
            </a:r>
            <a:r>
              <a:rPr kumimoji="0" lang="en-US" altLang="ko-KR" sz="2800" i="1">
                <a:solidFill>
                  <a:schemeClr val="tx2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캡슐화</a:t>
            </a:r>
          </a:p>
        </p:txBody>
      </p:sp>
      <p:sp>
        <p:nvSpPr>
          <p:cNvPr id="2048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b="1" smtClean="0"/>
              <a:t>캡슐화</a:t>
            </a:r>
            <a:r>
              <a:rPr lang="en-US" altLang="ko-KR" b="1" smtClean="0"/>
              <a:t>(encapsulation)</a:t>
            </a:r>
            <a:r>
              <a:rPr lang="en-US" altLang="ko-KR" smtClean="0"/>
              <a:t>: </a:t>
            </a:r>
            <a:r>
              <a:rPr lang="ko-KR" altLang="en-US" smtClean="0"/>
              <a:t>관련된 데이터와 알고리즘</a:t>
            </a:r>
            <a:r>
              <a:rPr lang="en-US" altLang="ko-KR" smtClean="0"/>
              <a:t>(</a:t>
            </a:r>
            <a:r>
              <a:rPr lang="ko-KR" altLang="en-US" smtClean="0"/>
              <a:t>코드</a:t>
            </a:r>
            <a:r>
              <a:rPr lang="en-US" altLang="ko-KR" smtClean="0"/>
              <a:t>)</a:t>
            </a:r>
            <a:r>
              <a:rPr lang="ko-KR" altLang="en-US" smtClean="0"/>
              <a:t>이 하나의 묶음으로 정리되어 있는 것</a:t>
            </a:r>
          </a:p>
          <a:p>
            <a:pPr eaLnBrk="1" hangingPunct="1"/>
            <a:endParaRPr lang="ko-KR" altLang="en-US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1024" y="2851737"/>
            <a:ext cx="6736737" cy="313336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636729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클래스 안에 클래스를 선언하는 경우이다. </a:t>
            </a:r>
          </a:p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내부 클래스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0" y="2310669"/>
            <a:ext cx="9144000" cy="223666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정적 변수 예제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702469" y="1536146"/>
            <a:ext cx="7739062" cy="448530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/>
          </a:ln>
        </p:spPr>
        <p:txBody>
          <a:bodyPr/>
          <a:lstStyle/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public</a:t>
            </a:r>
            <a:r>
              <a:rPr lang="ko-KR" altLang="ko-KR" sz="1600" kern="0">
                <a:latin typeface="Century Schoolbook"/>
                <a:ea typeface="휴먼명조"/>
                <a:cs typeface="굴림"/>
              </a:rPr>
              <a:t> </a:t>
            </a:r>
            <a:r>
              <a:rPr lang="ko-KR" altLang="ko-KR" sz="1600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class</a:t>
            </a:r>
            <a:r>
              <a:rPr lang="ko-KR" altLang="ko-KR" sz="1600" kern="0">
                <a:latin typeface="Century Schoolbook"/>
                <a:ea typeface="휴먼명조"/>
                <a:cs typeface="굴림"/>
              </a:rPr>
              <a:t> OuterClass {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kern="0">
                <a:latin typeface="Century Schoolbook"/>
                <a:ea typeface="휴먼명조"/>
                <a:cs typeface="굴림"/>
              </a:rPr>
              <a:t>	</a:t>
            </a:r>
            <a:r>
              <a:rPr lang="ko-KR" altLang="ko-KR" sz="1600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private</a:t>
            </a:r>
            <a:r>
              <a:rPr lang="ko-KR" altLang="ko-KR" sz="1600" kern="0">
                <a:latin typeface="Century Schoolbook"/>
                <a:ea typeface="휴먼명조"/>
                <a:cs typeface="굴림"/>
              </a:rPr>
              <a:t> </a:t>
            </a:r>
            <a:r>
              <a:rPr lang="ko-KR" altLang="ko-KR" sz="1600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int</a:t>
            </a:r>
            <a:r>
              <a:rPr lang="ko-KR" altLang="ko-KR" sz="1600" kern="0">
                <a:latin typeface="Century Schoolbook"/>
                <a:ea typeface="휴먼명조"/>
                <a:cs typeface="굴림"/>
              </a:rPr>
              <a:t> </a:t>
            </a:r>
            <a:r>
              <a:rPr lang="ko-KR" altLang="ko-KR" sz="1600" kern="0">
                <a:solidFill>
                  <a:srgbClr val="0000C0"/>
                </a:solidFill>
                <a:latin typeface="Century Schoolbook"/>
                <a:ea typeface="휴먼명조"/>
                <a:cs typeface="굴림"/>
              </a:rPr>
              <a:t>value</a:t>
            </a:r>
            <a:r>
              <a:rPr lang="ko-KR" altLang="ko-KR" sz="1600" kern="0">
                <a:latin typeface="Century Schoolbook"/>
                <a:ea typeface="휴먼명조"/>
                <a:cs typeface="굴림"/>
              </a:rPr>
              <a:t> = 10;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kern="0">
                <a:latin typeface="Century Schoolbook"/>
                <a:ea typeface="휴먼명조"/>
                <a:cs typeface="굴림"/>
              </a:rPr>
              <a:t>  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kern="0">
                <a:latin typeface="Century Schoolbook"/>
                <a:ea typeface="휴먼명조"/>
                <a:cs typeface="굴림"/>
              </a:rPr>
              <a:t>	</a:t>
            </a:r>
            <a:r>
              <a:rPr lang="ko-KR" altLang="ko-KR" sz="1600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class</a:t>
            </a:r>
            <a:r>
              <a:rPr lang="ko-KR" altLang="ko-KR" sz="1600" kern="0">
                <a:latin typeface="Century Schoolbook"/>
                <a:ea typeface="휴먼명조"/>
                <a:cs typeface="굴림"/>
              </a:rPr>
              <a:t> InnerClass {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kern="0">
                <a:latin typeface="Century Schoolbook"/>
                <a:ea typeface="휴먼명조"/>
                <a:cs typeface="굴림"/>
              </a:rPr>
              <a:t>		</a:t>
            </a:r>
            <a:r>
              <a:rPr lang="ko-KR" altLang="ko-KR" sz="1600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public</a:t>
            </a:r>
            <a:r>
              <a:rPr lang="ko-KR" altLang="ko-KR" sz="1600" kern="0">
                <a:latin typeface="Century Schoolbook"/>
                <a:ea typeface="휴먼명조"/>
                <a:cs typeface="굴림"/>
              </a:rPr>
              <a:t> </a:t>
            </a:r>
            <a:r>
              <a:rPr lang="ko-KR" altLang="ko-KR" sz="1600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void</a:t>
            </a:r>
            <a:r>
              <a:rPr lang="ko-KR" altLang="ko-KR" sz="1600" kern="0">
                <a:latin typeface="Century Schoolbook"/>
                <a:ea typeface="휴먼명조"/>
                <a:cs typeface="굴림"/>
              </a:rPr>
              <a:t> myMethod() {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kern="0">
                <a:latin typeface="Century Schoolbook"/>
                <a:ea typeface="휴먼명조"/>
                <a:cs typeface="굴림"/>
              </a:rPr>
              <a:t>			System.</a:t>
            </a:r>
            <a:r>
              <a:rPr lang="ko-KR" altLang="ko-KR" sz="1600" kern="0">
                <a:solidFill>
                  <a:srgbClr val="0000C0"/>
                </a:solidFill>
                <a:latin typeface="Century Schoolbook"/>
                <a:ea typeface="휴먼명조"/>
                <a:cs typeface="굴림"/>
              </a:rPr>
              <a:t>out</a:t>
            </a:r>
            <a:r>
              <a:rPr lang="ko-KR" altLang="ko-KR" sz="1600" kern="0">
                <a:latin typeface="Century Schoolbook"/>
                <a:ea typeface="휴먼명조"/>
                <a:cs typeface="굴림"/>
              </a:rPr>
              <a:t>.println(</a:t>
            </a:r>
            <a:r>
              <a:rPr lang="ko-KR" altLang="ko-KR" sz="1600" kern="0">
                <a:solidFill>
                  <a:srgbClr val="2A00FF"/>
                </a:solidFill>
                <a:latin typeface="Century Schoolbook"/>
                <a:ea typeface="휴먼명조"/>
                <a:cs typeface="굴림"/>
              </a:rPr>
              <a:t>"외부 클래스의 private 변수 값: "</a:t>
            </a:r>
            <a:r>
              <a:rPr lang="ko-KR" altLang="ko-KR" sz="1600" kern="0">
                <a:latin typeface="Century Schoolbook"/>
                <a:ea typeface="휴먼명조"/>
                <a:cs typeface="굴림"/>
              </a:rPr>
              <a:t> + </a:t>
            </a:r>
            <a:r>
              <a:rPr lang="ko-KR" altLang="ko-KR" sz="1600" kern="0">
                <a:solidFill>
                  <a:srgbClr val="0000C0"/>
                </a:solidFill>
                <a:latin typeface="Century Schoolbook"/>
                <a:ea typeface="휴먼명조"/>
                <a:cs typeface="굴림"/>
              </a:rPr>
              <a:t>value</a:t>
            </a:r>
            <a:r>
              <a:rPr lang="ko-KR" altLang="ko-KR" sz="1600" kern="0">
                <a:latin typeface="Century Schoolbook"/>
                <a:ea typeface="휴먼명조"/>
                <a:cs typeface="굴림"/>
              </a:rPr>
              <a:t>);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kern="0">
                <a:latin typeface="Century Schoolbook"/>
                <a:ea typeface="휴먼명조"/>
                <a:cs typeface="굴림"/>
              </a:rPr>
              <a:t>		}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kern="0">
                <a:latin typeface="Century Schoolbook"/>
                <a:ea typeface="휴먼명조"/>
                <a:cs typeface="굴림"/>
              </a:rPr>
              <a:t>	}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kern="0">
                <a:latin typeface="Century Schoolbook"/>
                <a:ea typeface="휴먼명조"/>
                <a:cs typeface="굴림"/>
              </a:rPr>
              <a:t>  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kern="0">
                <a:latin typeface="Century Schoolbook"/>
                <a:ea typeface="휴먼명조"/>
                <a:cs typeface="굴림"/>
              </a:rPr>
              <a:t>	OuterClass() {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kern="0">
                <a:latin typeface="Century Schoolbook"/>
                <a:ea typeface="휴먼명조"/>
                <a:cs typeface="굴림"/>
              </a:rPr>
              <a:t>		InnerClass </a:t>
            </a:r>
            <a:r>
              <a:rPr lang="ko-KR" altLang="ko-KR" sz="1600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obj</a:t>
            </a:r>
            <a:r>
              <a:rPr lang="ko-KR" altLang="ko-KR" sz="1600" kern="0">
                <a:latin typeface="Century Schoolbook"/>
                <a:ea typeface="휴먼명조"/>
                <a:cs typeface="굴림"/>
              </a:rPr>
              <a:t> = </a:t>
            </a:r>
            <a:r>
              <a:rPr lang="ko-KR" altLang="ko-KR" sz="1600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new</a:t>
            </a:r>
            <a:r>
              <a:rPr lang="ko-KR" altLang="ko-KR" sz="1600" kern="0">
                <a:latin typeface="Century Schoolbook"/>
                <a:ea typeface="휴먼명조"/>
                <a:cs typeface="굴림"/>
              </a:rPr>
              <a:t> InnerClass();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kern="0">
                <a:latin typeface="Century Schoolbook"/>
                <a:ea typeface="휴먼명조"/>
                <a:cs typeface="굴림"/>
              </a:rPr>
              <a:t>		</a:t>
            </a:r>
            <a:r>
              <a:rPr lang="ko-KR" altLang="ko-KR" sz="1600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obj</a:t>
            </a:r>
            <a:r>
              <a:rPr lang="ko-KR" altLang="ko-KR" sz="1600" kern="0">
                <a:latin typeface="Century Schoolbook"/>
                <a:ea typeface="휴먼명조"/>
                <a:cs typeface="굴림"/>
              </a:rPr>
              <a:t>.myMethod();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kern="0">
                <a:latin typeface="Century Schoolbook"/>
                <a:ea typeface="휴먼명조"/>
                <a:cs typeface="굴림"/>
              </a:rPr>
              <a:t>	}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kern="0">
                <a:latin typeface="Century Schoolbook"/>
                <a:ea typeface="휴먼명조"/>
                <a:cs typeface="굴림"/>
              </a:rPr>
              <a:t>}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정적 변수 예제 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942665" y="1900581"/>
            <a:ext cx="7739062" cy="330276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/>
          </a:ln>
        </p:spPr>
        <p:txBody>
          <a:bodyPr/>
          <a:lstStyle/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public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class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InnerClassTest {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	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public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static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void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main(String[] </a:t>
            </a:r>
            <a:r>
              <a:rPr lang="ko-KR" altLang="ko-KR" sz="1600" b="1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args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) {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		OuterClass </a:t>
            </a:r>
            <a:r>
              <a:rPr lang="ko-KR" altLang="ko-KR" sz="1600" b="1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outer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= 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new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OuterClass();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	}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}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959231" y="5690018"/>
            <a:ext cx="7739062" cy="9285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  <a:miter/>
          </a:ln>
        </p:spPr>
        <p:txBody>
          <a:bodyPr/>
          <a:lstStyle/>
          <a:p>
            <a:pPr marL="0" indent="0">
              <a:buNone/>
              <a:defRPr lang="ko-KR" altLang="en-US"/>
            </a:pPr>
            <a:r>
              <a:rPr lang="ko-KR" altLang="ko-KR" sz="1600" i="1">
                <a:latin typeface="굴림"/>
                <a:ea typeface="굴림"/>
              </a:rPr>
              <a:t>외부 클래스의 private 변수 값: 10</a:t>
            </a:r>
          </a:p>
        </p:txBody>
      </p:sp>
      <p:pic>
        <p:nvPicPr>
          <p:cNvPr id="7" name="그림 28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263506" y="5518788"/>
            <a:ext cx="680448" cy="83477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내부 클래스를 사용하는 이유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780222" y="2047361"/>
            <a:ext cx="6846404" cy="352165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60475" y="371475"/>
            <a:ext cx="7623175" cy="571500"/>
          </a:xfrm>
        </p:spPr>
        <p:txBody>
          <a:bodyPr/>
          <a:lstStyle/>
          <a:p>
            <a:pPr eaLnBrk="1" hangingPunct="1"/>
            <a:r>
              <a:rPr lang="en-US" altLang="ko-KR" sz="3600" smtClean="0"/>
              <a:t>Q &amp; A</a:t>
            </a:r>
          </a:p>
        </p:txBody>
      </p:sp>
      <p:pic>
        <p:nvPicPr>
          <p:cNvPr id="55299" name="Picture 3" descr="MCj02406990000[1]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1978025"/>
            <a:ext cx="2797175" cy="202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0" name="Picture 4" descr="MCj04165020000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9913" y="2103438"/>
            <a:ext cx="1706562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68335873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smtClean="0"/>
          </a:p>
        </p:txBody>
      </p:sp>
      <p:sp>
        <p:nvSpPr>
          <p:cNvPr id="21508" name="직사각형 4"/>
          <p:cNvSpPr>
            <a:spLocks noChangeArrowheads="1"/>
          </p:cNvSpPr>
          <p:nvPr/>
        </p:nvSpPr>
        <p:spPr bwMode="auto">
          <a:xfrm>
            <a:off x="1125538" y="1792288"/>
            <a:ext cx="985837" cy="579437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  <a:ea typeface="굴림" panose="020B0600000101010101" pitchFamily="50" charset="-127"/>
              </a:defRPr>
            </a:lvl9pPr>
          </a:lstStyle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0587" y="2371725"/>
            <a:ext cx="7362825" cy="34671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9569164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정보 </a:t>
            </a:r>
            <a:r>
              <a:rPr lang="ko-KR" altLang="en-US" dirty="0"/>
              <a:t>은닉</a:t>
            </a:r>
            <a:r>
              <a:rPr lang="en-US" altLang="ko-KR" b="1" dirty="0"/>
              <a:t>(information hiding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은 </a:t>
            </a:r>
            <a:r>
              <a:rPr lang="ko-KR" altLang="en-US" dirty="0" smtClean="0"/>
              <a:t>객체를 </a:t>
            </a:r>
            <a:r>
              <a:rPr lang="ko-KR" altLang="en-US" dirty="0"/>
              <a:t>캡슐로 싸서 객체의 내부를 보호하는 하는 것이다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즉 </a:t>
            </a:r>
            <a:r>
              <a:rPr lang="ko-KR" altLang="en-US" dirty="0"/>
              <a:t>객체의 실제 구현 내용을 외부에 감추는 것이다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2253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캡슐화와 정보 은닉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7559" y="3031909"/>
            <a:ext cx="7703724" cy="275036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456121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캡슐화와 정보 은닉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60504" y="2107443"/>
            <a:ext cx="6978023" cy="380766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996296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업그레이드가 쉽다</a:t>
            </a:r>
            <a:r>
              <a:rPr lang="en-US" altLang="ko-KR" sz="3600" smtClean="0"/>
              <a:t>.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라이브러리가 업그레이드되면 쉽게 바꿀 수 있다</a:t>
            </a:r>
            <a:r>
              <a:rPr lang="en-US" altLang="ko-KR" smtClean="0"/>
              <a:t>. </a:t>
            </a:r>
          </a:p>
          <a:p>
            <a:pPr eaLnBrk="1" hangingPunct="1"/>
            <a:r>
              <a:rPr lang="ko-KR" altLang="en-US" smtClean="0"/>
              <a:t>정보 은닉이 가능하기 때문에 업그레이드 가능</a:t>
            </a:r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8876"/>
          <a:stretch>
            <a:fillRect/>
          </a:stretch>
        </p:blipFill>
        <p:spPr bwMode="auto">
          <a:xfrm>
            <a:off x="1042734" y="2933573"/>
            <a:ext cx="6753225" cy="339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84383546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상속</a:t>
            </a:r>
          </a:p>
        </p:txBody>
      </p:sp>
      <p:sp>
        <p:nvSpPr>
          <p:cNvPr id="2560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상속</a:t>
            </a:r>
            <a:r>
              <a:rPr lang="en-US" altLang="ko-KR" smtClean="0"/>
              <a:t>(inheritance): </a:t>
            </a:r>
            <a:r>
              <a:rPr lang="ko-KR" altLang="en-US" smtClean="0"/>
              <a:t>이미 작성된 클래스</a:t>
            </a:r>
            <a:r>
              <a:rPr lang="en-US" altLang="ko-KR" smtClean="0"/>
              <a:t>(</a:t>
            </a:r>
            <a:r>
              <a:rPr lang="ko-KR" altLang="en-US" smtClean="0"/>
              <a:t>부모 클래스</a:t>
            </a:r>
            <a:r>
              <a:rPr lang="en-US" altLang="ko-KR" smtClean="0"/>
              <a:t>)</a:t>
            </a:r>
            <a:r>
              <a:rPr lang="ko-KR" altLang="en-US" smtClean="0"/>
              <a:t>를 이어받아서 새로운 클래스</a:t>
            </a:r>
            <a:r>
              <a:rPr lang="en-US" altLang="ko-KR" smtClean="0"/>
              <a:t>(</a:t>
            </a:r>
            <a:r>
              <a:rPr lang="ko-KR" altLang="en-US" smtClean="0"/>
              <a:t>자식 클래스</a:t>
            </a:r>
            <a:r>
              <a:rPr lang="en-US" altLang="ko-KR" smtClean="0"/>
              <a:t>)</a:t>
            </a:r>
            <a:r>
              <a:rPr lang="ko-KR" altLang="en-US" smtClean="0"/>
              <a:t>를 생성하는 기법</a:t>
            </a:r>
            <a:endParaRPr lang="en-US" altLang="ko-KR" smtClean="0"/>
          </a:p>
          <a:p>
            <a:pPr eaLnBrk="1" hangingPunct="1"/>
            <a:r>
              <a:rPr lang="ko-KR" altLang="en-US" smtClean="0"/>
              <a:t>기존의 코드를 재활용하기 위한 기법</a:t>
            </a:r>
          </a:p>
          <a:p>
            <a:pPr eaLnBrk="1" hangingPunct="1"/>
            <a:endParaRPr lang="ko-KR" altLang="en-US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5657" y="3068932"/>
            <a:ext cx="7108291" cy="280327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9876215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다형성</a:t>
            </a:r>
            <a:r>
              <a:rPr lang="en-US" altLang="ko-KR" smtClean="0"/>
              <a:t> </a:t>
            </a:r>
            <a:endParaRPr lang="ko-KR" altLang="en-US" smtClean="0"/>
          </a:p>
        </p:txBody>
      </p:sp>
      <p:sp>
        <p:nvSpPr>
          <p:cNvPr id="27651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하나의 이름</a:t>
            </a:r>
            <a:r>
              <a:rPr lang="en-US" altLang="ko-KR" smtClean="0"/>
              <a:t>(</a:t>
            </a:r>
            <a:r>
              <a:rPr lang="ko-KR" altLang="en-US" smtClean="0"/>
              <a:t>방법</a:t>
            </a:r>
            <a:r>
              <a:rPr lang="en-US" altLang="ko-KR" smtClean="0"/>
              <a:t>)</a:t>
            </a:r>
            <a:r>
              <a:rPr lang="ko-KR" altLang="en-US" smtClean="0"/>
              <a:t>으로 많은 상황에 대처하는 기법</a:t>
            </a:r>
            <a:endParaRPr lang="en-US" altLang="ko-KR" smtClean="0"/>
          </a:p>
          <a:p>
            <a:pPr eaLnBrk="1" hangingPunct="1"/>
            <a:r>
              <a:rPr lang="ko-KR" altLang="en-US" smtClean="0"/>
              <a:t>개념적으로 동일한 작업을 하는 멤버 함수들에 똑같은 이름을 부여할 수 있으므로 코드가 더 간단해진다</a:t>
            </a:r>
          </a:p>
          <a:p>
            <a:pPr eaLnBrk="1" hangingPunct="1"/>
            <a:endParaRPr lang="ko-KR" altLang="en-US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2921" y="3252002"/>
            <a:ext cx="6495409" cy="268775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7919767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추상화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5738" y="1946942"/>
            <a:ext cx="7608195" cy="32167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760898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클래스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클래스</a:t>
            </a:r>
            <a:r>
              <a:rPr lang="en-US" altLang="ko-KR" smtClean="0"/>
              <a:t>(class): </a:t>
            </a:r>
            <a:r>
              <a:rPr lang="ko-KR" altLang="en-US" smtClean="0"/>
              <a:t>객체를 만드는 설계도</a:t>
            </a:r>
          </a:p>
          <a:p>
            <a:pPr eaLnBrk="1" hangingPunct="1"/>
            <a:r>
              <a:rPr lang="ko-KR" altLang="en-US" smtClean="0"/>
              <a:t>클래스로부터 만들어지는 각각의 객체를 특별히 그 클래스의 </a:t>
            </a:r>
            <a:r>
              <a:rPr lang="ko-KR" altLang="en-US" b="1" smtClean="0"/>
              <a:t>인스턴스</a:t>
            </a:r>
            <a:r>
              <a:rPr lang="en-US" altLang="ko-KR" b="1" smtClean="0"/>
              <a:t>(instance)</a:t>
            </a:r>
            <a:r>
              <a:rPr lang="ko-KR" altLang="en-US" smtClean="0"/>
              <a:t>라고도 한다</a:t>
            </a:r>
            <a:r>
              <a:rPr lang="en-US" altLang="ko-KR" smtClean="0"/>
              <a:t>. </a:t>
            </a:r>
            <a:endParaRPr lang="ko-KR" altLang="en-US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4383" y="3134285"/>
            <a:ext cx="4960044" cy="299669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9021044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클래스의 구조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3574" y="2074689"/>
            <a:ext cx="8436851" cy="331365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2961449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실제 세계는 객체로 이루어진다</a:t>
            </a:r>
            <a:r>
              <a:rPr lang="en-US" altLang="ko-KR" smtClean="0"/>
              <a:t>.</a:t>
            </a:r>
            <a:endParaRPr lang="ko-KR" altLang="en-US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2005532"/>
            <a:ext cx="7993724" cy="394443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3092717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클래스의 예</a:t>
            </a:r>
            <a:r>
              <a:rPr lang="en-US" altLang="ko-KR" smtClean="0"/>
              <a:t>: </a:t>
            </a:r>
            <a:r>
              <a:rPr lang="ko-KR" altLang="en-US" smtClean="0"/>
              <a:t>박스</a:t>
            </a:r>
          </a:p>
        </p:txBody>
      </p:sp>
      <p:sp>
        <p:nvSpPr>
          <p:cNvPr id="3584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dirty="0" err="1" smtClean="0"/>
              <a:t>텔레비젼</a:t>
            </a:r>
            <a:endParaRPr lang="ko-KR" altLang="en-US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2892478"/>
            <a:ext cx="8326131" cy="200119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323681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dirty="0" smtClean="0"/>
              <a:t>예제</a:t>
            </a:r>
            <a:r>
              <a:rPr lang="en-US" altLang="ko-KR" sz="3600" dirty="0" smtClean="0"/>
              <a:t>: </a:t>
            </a:r>
            <a:r>
              <a:rPr lang="ko-KR" altLang="en-US" sz="3600" dirty="0" smtClean="0"/>
              <a:t>객체 생성하기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4869" y="1625374"/>
            <a:ext cx="7641931" cy="352293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 cstate="print"/>
          <a:srcRect t="7317"/>
          <a:stretch/>
        </p:blipFill>
        <p:spPr>
          <a:xfrm>
            <a:off x="86717" y="5240510"/>
            <a:ext cx="8527085" cy="119615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1005684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22903" y="2207478"/>
            <a:ext cx="7261565" cy="259504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69897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기초 </a:t>
            </a:r>
            <a:r>
              <a:rPr lang="ko-KR" altLang="en-US" dirty="0"/>
              <a:t>변수</a:t>
            </a:r>
            <a:r>
              <a:rPr lang="en-US" altLang="ko-KR" b="1" dirty="0"/>
              <a:t>(primitive variable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에는 </a:t>
            </a:r>
            <a:r>
              <a:rPr lang="ko-KR" altLang="en-US" dirty="0" smtClean="0"/>
              <a:t>실제 </a:t>
            </a:r>
            <a:r>
              <a:rPr lang="ko-KR" altLang="en-US" dirty="0" err="1"/>
              <a:t>데이터값이</a:t>
            </a:r>
            <a:r>
              <a:rPr lang="ko-KR" altLang="en-US" dirty="0"/>
              <a:t> 저장된다</a:t>
            </a:r>
            <a:r>
              <a:rPr lang="en-US" altLang="ko-KR" dirty="0"/>
              <a:t>. </a:t>
            </a:r>
            <a:endParaRPr lang="en-US" altLang="ko-KR" b="1" dirty="0" smtClean="0"/>
          </a:p>
          <a:p>
            <a:r>
              <a:rPr lang="ko-KR" altLang="en-US" dirty="0" smtClean="0"/>
              <a:t>참조 </a:t>
            </a:r>
            <a:r>
              <a:rPr lang="ko-KR" altLang="en-US" dirty="0"/>
              <a:t>변수</a:t>
            </a:r>
            <a:r>
              <a:rPr lang="en-US" altLang="ko-KR" b="1" dirty="0"/>
              <a:t>(reference variable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는 </a:t>
            </a:r>
            <a:r>
              <a:rPr lang="ko-KR" altLang="en-US" dirty="0" smtClean="0"/>
              <a:t>참조 </a:t>
            </a:r>
            <a:r>
              <a:rPr lang="ko-KR" altLang="en-US" dirty="0"/>
              <a:t>변수는 객체를 </a:t>
            </a:r>
            <a:r>
              <a:rPr lang="ko-KR" altLang="en-US" dirty="0" smtClean="0"/>
              <a:t>참조할 </a:t>
            </a:r>
            <a:r>
              <a:rPr lang="ko-KR" altLang="en-US" dirty="0"/>
              <a:t>때 사용되는 변수로서 여기에는 객체의 </a:t>
            </a:r>
            <a:r>
              <a:rPr lang="ko-KR" altLang="en-US" dirty="0" err="1"/>
              <a:t>참조값이</a:t>
            </a:r>
            <a:r>
              <a:rPr lang="ko-KR" altLang="en-US" dirty="0"/>
              <a:t> 저장된다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변수의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종류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93234" y="3442447"/>
            <a:ext cx="6546427" cy="225926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94835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객체의 필드와 메소드 사용</a:t>
            </a:r>
          </a:p>
        </p:txBody>
      </p:sp>
      <p:sp>
        <p:nvSpPr>
          <p:cNvPr id="41987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도트</a:t>
            </a:r>
            <a:r>
              <a:rPr lang="en-US" altLang="ko-KR" smtClean="0"/>
              <a:t>(.)</a:t>
            </a:r>
            <a:r>
              <a:rPr lang="ko-KR" altLang="en-US" smtClean="0"/>
              <a:t> 연산자 사용</a:t>
            </a:r>
            <a:r>
              <a:rPr lang="en-US" altLang="ko-KR" smtClean="0"/>
              <a:t>!</a:t>
            </a:r>
          </a:p>
          <a:p>
            <a:pPr eaLnBrk="1" hangingPunct="1"/>
            <a:endParaRPr lang="en-US" altLang="ko-KR" smtClean="0"/>
          </a:p>
          <a:p>
            <a:pPr eaLnBrk="1" hangingPunct="1"/>
            <a:endParaRPr lang="ko-KR" altLang="en-US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214" y="2618733"/>
            <a:ext cx="9089624" cy="174579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3077986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여러 개의 객체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0413" y="1801368"/>
            <a:ext cx="8655783" cy="20590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0091" y="3860453"/>
            <a:ext cx="8688039" cy="246603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04313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9389" y="1945367"/>
            <a:ext cx="8664237" cy="423828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64430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실행 결과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6869" y="1798624"/>
            <a:ext cx="7809931" cy="401050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70383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메소드</a:t>
            </a:r>
          </a:p>
        </p:txBody>
      </p:sp>
      <p:sp>
        <p:nvSpPr>
          <p:cNvPr id="50179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메소드는 입력을 받아서 처리를 하고 결과를 반환하는 가상적인 상자와 같다</a:t>
            </a:r>
            <a:r>
              <a:rPr lang="en-US" altLang="ko-KR" smtClean="0"/>
              <a:t>. </a:t>
            </a:r>
            <a:endParaRPr lang="ko-KR" altLang="en-US" smtClean="0"/>
          </a:p>
          <a:p>
            <a:pPr eaLnBrk="1" hangingPunct="1"/>
            <a:endParaRPr lang="ko-KR" altLang="en-US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912" y="2893452"/>
            <a:ext cx="6809903" cy="2555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8245148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메소드의 구조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37" y="1945646"/>
            <a:ext cx="83343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65441769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객체와 메시지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8627" y="2335946"/>
            <a:ext cx="7868173" cy="30117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9514896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</a:t>
            </a:r>
            <a:endParaRPr lang="ko-KR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702469" y="1999512"/>
            <a:ext cx="7739062" cy="2481953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 lim="800000"/>
            <a:headEnd/>
            <a:tailEnd/>
          </a:ln>
          <a:ex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400" b="1" dirty="0"/>
              <a:t>public class</a:t>
            </a:r>
            <a:r>
              <a:rPr lang="en-US" altLang="ko-KR" sz="1400" dirty="0"/>
              <a:t> Television {</a:t>
            </a:r>
          </a:p>
          <a:p>
            <a:pPr marL="0" indent="0">
              <a:buNone/>
            </a:pPr>
            <a:r>
              <a:rPr lang="en-US" altLang="ko-KR" sz="1400" dirty="0"/>
              <a:t>	</a:t>
            </a:r>
            <a:r>
              <a:rPr lang="en-US" altLang="ko-KR" sz="1400" b="1" dirty="0" err="1"/>
              <a:t>int</a:t>
            </a:r>
            <a:r>
              <a:rPr lang="en-US" altLang="ko-KR" sz="1400" dirty="0"/>
              <a:t> channel; 	// </a:t>
            </a:r>
            <a:r>
              <a:rPr lang="ko-KR" altLang="en-US" sz="1400" dirty="0"/>
              <a:t>채널 번호</a:t>
            </a:r>
          </a:p>
          <a:p>
            <a:pPr marL="0" indent="0">
              <a:buNone/>
            </a:pPr>
            <a:r>
              <a:rPr lang="ko-KR" altLang="en-US" sz="1400" dirty="0"/>
              <a:t>	</a:t>
            </a:r>
            <a:r>
              <a:rPr lang="en-US" altLang="ko-KR" sz="1400" b="1" dirty="0" err="1"/>
              <a:t>int</a:t>
            </a:r>
            <a:r>
              <a:rPr lang="en-US" altLang="ko-KR" sz="1400" dirty="0"/>
              <a:t> volume; 	// </a:t>
            </a:r>
            <a:r>
              <a:rPr lang="ko-KR" altLang="en-US" sz="1400" dirty="0"/>
              <a:t>볼륨 </a:t>
            </a:r>
          </a:p>
          <a:p>
            <a:pPr marL="0" indent="0">
              <a:buNone/>
            </a:pPr>
            <a:r>
              <a:rPr lang="ko-KR" altLang="en-US" sz="1400" dirty="0"/>
              <a:t>	</a:t>
            </a:r>
            <a:r>
              <a:rPr lang="en-US" altLang="ko-KR" sz="1400" b="1" dirty="0" err="1"/>
              <a:t>boolean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onOff</a:t>
            </a:r>
            <a:r>
              <a:rPr lang="en-US" altLang="ko-KR" sz="1400" dirty="0"/>
              <a:t>; 	// </a:t>
            </a:r>
            <a:r>
              <a:rPr lang="ko-KR" altLang="en-US" sz="1400" dirty="0"/>
              <a:t>전원 상태</a:t>
            </a:r>
          </a:p>
          <a:p>
            <a:pPr marL="0" indent="0">
              <a:buNone/>
            </a:pPr>
            <a:r>
              <a:rPr lang="ko-KR" altLang="en-US" sz="1400" dirty="0"/>
              <a:t>	</a:t>
            </a:r>
            <a:r>
              <a:rPr lang="en-US" altLang="ko-KR" sz="1400" b="1" dirty="0"/>
              <a:t>void</a:t>
            </a:r>
            <a:r>
              <a:rPr lang="en-US" altLang="ko-KR" sz="1400" dirty="0"/>
              <a:t> print() {</a:t>
            </a:r>
          </a:p>
          <a:p>
            <a:pPr marL="0" indent="0">
              <a:buNone/>
            </a:pPr>
            <a:r>
              <a:rPr lang="en-US" altLang="ko-KR" sz="1400" dirty="0"/>
              <a:t>		</a:t>
            </a:r>
            <a:r>
              <a:rPr lang="en-US" altLang="ko-KR" sz="1400" dirty="0" err="1"/>
              <a:t>System.</a:t>
            </a:r>
            <a:r>
              <a:rPr lang="en-US" altLang="ko-KR" sz="1400" b="1" i="1" dirty="0" err="1"/>
              <a:t>out</a:t>
            </a:r>
            <a:r>
              <a:rPr lang="en-US" altLang="ko-KR" sz="1400" dirty="0" err="1"/>
              <a:t>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채널은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channel + </a:t>
            </a:r>
          </a:p>
          <a:p>
            <a:pPr marL="0" indent="0">
              <a:buNone/>
            </a:pPr>
            <a:r>
              <a:rPr lang="en-US" altLang="ko-KR" sz="1400" dirty="0"/>
              <a:t>			"</a:t>
            </a:r>
            <a:r>
              <a:rPr lang="ko-KR" altLang="en-US" sz="1400" dirty="0"/>
              <a:t>이고 볼륨은 </a:t>
            </a:r>
            <a:r>
              <a:rPr lang="en-US" altLang="ko-KR" sz="1400" dirty="0"/>
              <a:t>" + volume + "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.");</a:t>
            </a:r>
            <a:endParaRPr lang="ko-KR" altLang="en-US" sz="1400" dirty="0"/>
          </a:p>
          <a:p>
            <a:pPr marL="0" indent="0">
              <a:buNone/>
            </a:pPr>
            <a:r>
              <a:rPr lang="ko-KR" altLang="en-US" sz="1400" dirty="0"/>
              <a:t>	</a:t>
            </a:r>
            <a:r>
              <a:rPr lang="en-US" altLang="ko-KR" sz="1400" dirty="0"/>
              <a:t>}</a:t>
            </a:r>
            <a:endParaRPr lang="ko-KR" altLang="en-US" sz="1400" dirty="0"/>
          </a:p>
          <a:p>
            <a:pPr marL="0" indent="0">
              <a:buNone/>
            </a:pPr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="" xmlns:p14="http://schemas.microsoft.com/office/powerpoint/2010/main" val="2166724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</a:t>
            </a:r>
            <a:endParaRPr lang="ko-KR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702469" y="1999512"/>
            <a:ext cx="7739062" cy="390334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 lim="800000"/>
            <a:headEnd/>
            <a:tailEnd/>
          </a:ln>
          <a:ex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400" b="1" dirty="0"/>
              <a:t>public</a:t>
            </a:r>
            <a:r>
              <a:rPr lang="en-US" altLang="ko-KR" sz="1400" dirty="0"/>
              <a:t> </a:t>
            </a:r>
            <a:r>
              <a:rPr lang="en-US" altLang="ko-KR" sz="1400" b="1" dirty="0"/>
              <a:t>class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TelevisionTest</a:t>
            </a:r>
            <a:r>
              <a:rPr lang="en-US" altLang="ko-KR" sz="1400" dirty="0"/>
              <a:t> {</a:t>
            </a:r>
          </a:p>
          <a:p>
            <a:pPr marL="0" indent="0">
              <a:buNone/>
            </a:pPr>
            <a:r>
              <a:rPr lang="en-US" altLang="ko-KR" sz="1400" dirty="0"/>
              <a:t>	</a:t>
            </a:r>
            <a:r>
              <a:rPr lang="en-US" altLang="ko-KR" sz="1400" b="1" dirty="0"/>
              <a:t>public</a:t>
            </a:r>
            <a:r>
              <a:rPr lang="en-US" altLang="ko-KR" sz="1400" dirty="0"/>
              <a:t> </a:t>
            </a:r>
            <a:r>
              <a:rPr lang="en-US" altLang="ko-KR" sz="1400" b="1" dirty="0"/>
              <a:t>static</a:t>
            </a:r>
            <a:r>
              <a:rPr lang="en-US" altLang="ko-KR" sz="1400" dirty="0"/>
              <a:t> </a:t>
            </a:r>
            <a:r>
              <a:rPr lang="en-US" altLang="ko-KR" sz="1400" b="1" dirty="0"/>
              <a:t>void</a:t>
            </a:r>
            <a:r>
              <a:rPr lang="en-US" altLang="ko-KR" sz="1400" dirty="0"/>
              <a:t>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marL="0" indent="0">
              <a:buNone/>
            </a:pPr>
            <a:r>
              <a:rPr lang="en-US" altLang="ko-KR" sz="1400" dirty="0"/>
              <a:t>		Television </a:t>
            </a:r>
            <a:r>
              <a:rPr lang="en-US" altLang="ko-KR" sz="1400" dirty="0" err="1"/>
              <a:t>myTv</a:t>
            </a:r>
            <a:r>
              <a:rPr lang="en-US" altLang="ko-KR" sz="1400" dirty="0"/>
              <a:t> = </a:t>
            </a:r>
            <a:r>
              <a:rPr lang="en-US" altLang="ko-KR" sz="1400" b="1" dirty="0"/>
              <a:t>new</a:t>
            </a:r>
            <a:r>
              <a:rPr lang="en-US" altLang="ko-KR" sz="1400" dirty="0"/>
              <a:t> Television(); 	</a:t>
            </a:r>
          </a:p>
          <a:p>
            <a:pPr marL="0" indent="0">
              <a:buNone/>
            </a:pPr>
            <a:r>
              <a:rPr lang="en-US" altLang="ko-KR" sz="1400" dirty="0"/>
              <a:t>		</a:t>
            </a:r>
            <a:r>
              <a:rPr lang="en-US" altLang="ko-KR" sz="1400" dirty="0" err="1"/>
              <a:t>myTv.channel</a:t>
            </a:r>
            <a:r>
              <a:rPr lang="en-US" altLang="ko-KR" sz="1400" dirty="0"/>
              <a:t> = 7;	</a:t>
            </a:r>
          </a:p>
          <a:p>
            <a:pPr marL="0" indent="0">
              <a:buNone/>
            </a:pPr>
            <a:r>
              <a:rPr lang="en-US" altLang="ko-KR" sz="1400" dirty="0"/>
              <a:t>		</a:t>
            </a:r>
            <a:r>
              <a:rPr lang="en-US" altLang="ko-KR" sz="1400" dirty="0" err="1"/>
              <a:t>myTv.volume</a:t>
            </a:r>
            <a:r>
              <a:rPr lang="en-US" altLang="ko-KR" sz="1400" dirty="0"/>
              <a:t> = 9;	</a:t>
            </a:r>
          </a:p>
          <a:p>
            <a:pPr marL="0" indent="0">
              <a:buNone/>
            </a:pPr>
            <a:r>
              <a:rPr lang="en-US" altLang="ko-KR" sz="1400" dirty="0"/>
              <a:t>		</a:t>
            </a:r>
            <a:r>
              <a:rPr lang="en-US" altLang="ko-KR" sz="1400" dirty="0" err="1"/>
              <a:t>myTv.onOff</a:t>
            </a:r>
            <a:r>
              <a:rPr lang="en-US" altLang="ko-KR" sz="1400" dirty="0"/>
              <a:t> = </a:t>
            </a:r>
            <a:r>
              <a:rPr lang="en-US" altLang="ko-KR" sz="1400" b="1" dirty="0"/>
              <a:t>true</a:t>
            </a:r>
            <a:r>
              <a:rPr lang="en-US" altLang="ko-KR" sz="1400" dirty="0"/>
              <a:t>;		</a:t>
            </a:r>
          </a:p>
          <a:p>
            <a:pPr marL="0" indent="0">
              <a:buNone/>
            </a:pPr>
            <a:r>
              <a:rPr lang="en-US" altLang="ko-KR" sz="1400" dirty="0"/>
              <a:t>		</a:t>
            </a:r>
            <a:r>
              <a:rPr lang="en-US" altLang="ko-KR" sz="1400" dirty="0" err="1"/>
              <a:t>myTv.print</a:t>
            </a:r>
            <a:r>
              <a:rPr lang="en-US" altLang="ko-KR" sz="1400" dirty="0"/>
              <a:t>();</a:t>
            </a:r>
          </a:p>
          <a:p>
            <a:pPr marL="0" indent="0">
              <a:buNone/>
            </a:pPr>
            <a:r>
              <a:rPr lang="en-US" altLang="ko-KR" sz="1400" dirty="0"/>
              <a:t>		Television </a:t>
            </a:r>
            <a:r>
              <a:rPr lang="en-US" altLang="ko-KR" sz="1400" dirty="0" err="1"/>
              <a:t>yourTv</a:t>
            </a:r>
            <a:r>
              <a:rPr lang="en-US" altLang="ko-KR" sz="1400" dirty="0"/>
              <a:t> = </a:t>
            </a:r>
            <a:r>
              <a:rPr lang="en-US" altLang="ko-KR" sz="1400" b="1" dirty="0"/>
              <a:t>new</a:t>
            </a:r>
            <a:r>
              <a:rPr lang="en-US" altLang="ko-KR" sz="1400" dirty="0"/>
              <a:t> Television(); 	</a:t>
            </a:r>
          </a:p>
          <a:p>
            <a:pPr marL="0" indent="0">
              <a:buNone/>
            </a:pPr>
            <a:r>
              <a:rPr lang="en-US" altLang="ko-KR" sz="1400" dirty="0"/>
              <a:t>		</a:t>
            </a:r>
            <a:r>
              <a:rPr lang="en-US" altLang="ko-KR" sz="1400" dirty="0" err="1"/>
              <a:t>yourTv.channel</a:t>
            </a:r>
            <a:r>
              <a:rPr lang="en-US" altLang="ko-KR" sz="1400" dirty="0"/>
              <a:t> = 9;	</a:t>
            </a:r>
          </a:p>
          <a:p>
            <a:pPr marL="0" indent="0">
              <a:buNone/>
            </a:pPr>
            <a:r>
              <a:rPr lang="en-US" altLang="ko-KR" sz="1400" dirty="0"/>
              <a:t>		</a:t>
            </a:r>
            <a:r>
              <a:rPr lang="en-US" altLang="ko-KR" sz="1400" dirty="0" err="1"/>
              <a:t>yourTv.volume</a:t>
            </a:r>
            <a:r>
              <a:rPr lang="en-US" altLang="ko-KR" sz="1400" dirty="0"/>
              <a:t> = 12;	</a:t>
            </a:r>
          </a:p>
          <a:p>
            <a:pPr marL="0" indent="0">
              <a:buNone/>
            </a:pPr>
            <a:r>
              <a:rPr lang="en-US" altLang="ko-KR" sz="1400" dirty="0"/>
              <a:t>		</a:t>
            </a:r>
            <a:r>
              <a:rPr lang="en-US" altLang="ko-KR" sz="1400" dirty="0" err="1"/>
              <a:t>yourTv.onOff</a:t>
            </a:r>
            <a:r>
              <a:rPr lang="en-US" altLang="ko-KR" sz="1400" dirty="0"/>
              <a:t> = </a:t>
            </a:r>
            <a:r>
              <a:rPr lang="en-US" altLang="ko-KR" sz="1400" b="1" dirty="0"/>
              <a:t>true</a:t>
            </a:r>
            <a:r>
              <a:rPr lang="en-US" altLang="ko-KR" sz="1400" dirty="0"/>
              <a:t>;		</a:t>
            </a:r>
          </a:p>
          <a:p>
            <a:pPr marL="0" indent="0">
              <a:buNone/>
            </a:pPr>
            <a:r>
              <a:rPr lang="en-US" altLang="ko-KR" sz="1400" dirty="0"/>
              <a:t>		</a:t>
            </a:r>
            <a:r>
              <a:rPr lang="en-US" altLang="ko-KR" sz="1400" dirty="0" err="1"/>
              <a:t>yourTv.print</a:t>
            </a:r>
            <a:r>
              <a:rPr lang="en-US" altLang="ko-KR" sz="1400" dirty="0"/>
              <a:t>();</a:t>
            </a:r>
          </a:p>
          <a:p>
            <a:pPr marL="0" indent="0">
              <a:buNone/>
            </a:pPr>
            <a:r>
              <a:rPr lang="en-US" altLang="ko-KR" sz="1400" dirty="0"/>
              <a:t>	</a:t>
            </a:r>
          </a:p>
          <a:p>
            <a:pPr marL="0" indent="0">
              <a:buNone/>
            </a:pPr>
            <a:r>
              <a:rPr lang="en-US" altLang="ko-KR" sz="1400" dirty="0"/>
              <a:t>	}</a:t>
            </a:r>
          </a:p>
          <a:p>
            <a:pPr marL="0" indent="0">
              <a:buNone/>
            </a:pPr>
            <a:r>
              <a:rPr lang="en-US" altLang="ko-KR" sz="1400" dirty="0"/>
              <a:t>}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702469" y="6071018"/>
            <a:ext cx="7739062" cy="663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  <a:miter lim="800000"/>
            <a:headEnd/>
            <a:tailEnd/>
          </a:ln>
          <a:ex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latinLnBrk="1">
              <a:buNone/>
            </a:pPr>
            <a:r>
              <a:rPr lang="ko-KR" altLang="en-US" sz="1400" dirty="0"/>
              <a:t>채널은 </a:t>
            </a:r>
            <a:r>
              <a:rPr lang="en-US" altLang="ko-KR" sz="1400" dirty="0"/>
              <a:t>7</a:t>
            </a:r>
            <a:r>
              <a:rPr lang="ko-KR" altLang="en-US" sz="1400" dirty="0"/>
              <a:t>이고 볼륨은 </a:t>
            </a:r>
            <a:r>
              <a:rPr lang="en-US" altLang="ko-KR" sz="1400" dirty="0"/>
              <a:t>10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marL="0" indent="0" latinLnBrk="1">
              <a:buNone/>
            </a:pPr>
            <a:r>
              <a:rPr lang="ko-KR" altLang="en-US" sz="1400" dirty="0"/>
              <a:t>채널은 </a:t>
            </a:r>
            <a:r>
              <a:rPr lang="en-US" altLang="ko-KR" sz="1400" dirty="0"/>
              <a:t>9</a:t>
            </a:r>
            <a:r>
              <a:rPr lang="ko-KR" altLang="en-US" sz="1400" dirty="0"/>
              <a:t>이고 볼륨은 </a:t>
            </a:r>
            <a:r>
              <a:rPr lang="en-US" altLang="ko-KR" sz="1400" dirty="0"/>
              <a:t>12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44" y="5899788"/>
            <a:ext cx="680448" cy="8347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158481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설명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84" y="2415797"/>
            <a:ext cx="8115011" cy="2992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8657182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return</a:t>
            </a:r>
            <a:r>
              <a:rPr lang="ko-KR" altLang="en-US" dirty="0" smtClean="0"/>
              <a:t> 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메소드의</a:t>
            </a:r>
            <a:r>
              <a:rPr lang="ko-KR" altLang="en-US" dirty="0" smtClean="0"/>
              <a:t> 종료</a:t>
            </a:r>
            <a:endParaRPr lang="ko-KR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702469" y="2471596"/>
            <a:ext cx="7739062" cy="155719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 lim="800000"/>
            <a:headEnd/>
            <a:tailEnd/>
          </a:ln>
          <a:ex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400" b="1" dirty="0"/>
              <a:t>void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myMethod</a:t>
            </a:r>
            <a:r>
              <a:rPr lang="en-US" altLang="ko-KR" sz="1400" dirty="0"/>
              <a:t>() {</a:t>
            </a:r>
          </a:p>
          <a:p>
            <a:pPr marL="0" indent="0">
              <a:buNone/>
            </a:pPr>
            <a:r>
              <a:rPr lang="en-US" altLang="ko-KR" sz="1400" dirty="0"/>
              <a:t>	</a:t>
            </a:r>
            <a:r>
              <a:rPr lang="en-US" altLang="ko-KR" sz="1400" b="1" dirty="0"/>
              <a:t>for</a:t>
            </a:r>
            <a:r>
              <a:rPr lang="en-US" altLang="ko-KR" sz="1400" dirty="0"/>
              <a:t>( </a:t>
            </a:r>
            <a:r>
              <a:rPr lang="en-US" altLang="ko-KR" sz="1400" b="1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&lt;10;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 ) {</a:t>
            </a:r>
          </a:p>
          <a:p>
            <a:pPr marL="0" indent="0">
              <a:buNone/>
            </a:pPr>
            <a:r>
              <a:rPr lang="en-US" altLang="ko-KR" sz="1400" dirty="0"/>
              <a:t>		</a:t>
            </a:r>
            <a:r>
              <a:rPr lang="en-US" altLang="ko-KR" sz="1400" b="1" dirty="0"/>
              <a:t>if</a:t>
            </a:r>
            <a:r>
              <a:rPr lang="en-US" altLang="ko-KR" sz="1400" dirty="0"/>
              <a:t>(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== 7 )</a:t>
            </a:r>
          </a:p>
          <a:p>
            <a:pPr marL="0" indent="0">
              <a:buNone/>
            </a:pPr>
            <a:r>
              <a:rPr lang="en-US" altLang="ko-KR" sz="1400" dirty="0"/>
              <a:t>			</a:t>
            </a:r>
            <a:r>
              <a:rPr lang="en-US" altLang="ko-KR" sz="1400" b="1" dirty="0"/>
              <a:t>return;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	}</a:t>
            </a:r>
          </a:p>
          <a:p>
            <a:pPr marL="0" indent="0">
              <a:buNone/>
            </a:pPr>
            <a:r>
              <a:rPr lang="en-US" altLang="ko-KR" sz="1400" dirty="0"/>
              <a:t>}</a:t>
            </a:r>
          </a:p>
        </p:txBody>
      </p:sp>
    </p:spTree>
    <p:extLst>
      <p:ext uri="{BB962C8B-B14F-4D97-AF65-F5344CB8AC3E}">
        <p14:creationId xmlns="" xmlns:p14="http://schemas.microsoft.com/office/powerpoint/2010/main" val="15195209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메소드의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반환값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83" y="1946672"/>
            <a:ext cx="8348230" cy="2152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769200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</a:t>
            </a:r>
            <a:endParaRPr lang="ko-KR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702469" y="1783533"/>
            <a:ext cx="7739062" cy="432755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 lim="800000"/>
            <a:headEnd/>
            <a:tailEnd/>
          </a:ln>
          <a:ex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400" b="1" dirty="0"/>
              <a:t>public class</a:t>
            </a:r>
            <a:r>
              <a:rPr lang="en-US" altLang="ko-KR" sz="1400" dirty="0"/>
              <a:t> T </a:t>
            </a:r>
            <a:r>
              <a:rPr lang="en-US" altLang="ko-KR" sz="1400" dirty="0" err="1"/>
              <a:t>elevision</a:t>
            </a:r>
            <a:r>
              <a:rPr lang="en-US" altLang="ko-KR" sz="1400" dirty="0"/>
              <a:t> {</a:t>
            </a:r>
          </a:p>
          <a:p>
            <a:pPr marL="0" indent="0">
              <a:buNone/>
            </a:pPr>
            <a:r>
              <a:rPr lang="en-US" altLang="ko-KR" sz="1400" dirty="0"/>
              <a:t>	</a:t>
            </a:r>
            <a:r>
              <a:rPr lang="en-US" altLang="ko-KR" sz="1400" b="1" dirty="0" err="1"/>
              <a:t>int</a:t>
            </a:r>
            <a:r>
              <a:rPr lang="en-US" altLang="ko-KR" sz="1400" dirty="0"/>
              <a:t> channel; // </a:t>
            </a:r>
            <a:r>
              <a:rPr lang="ko-KR" altLang="en-US" sz="1400" dirty="0"/>
              <a:t>채널 번호</a:t>
            </a:r>
          </a:p>
          <a:p>
            <a:pPr marL="0" indent="0">
              <a:buNone/>
            </a:pPr>
            <a:r>
              <a:rPr lang="ko-KR" altLang="en-US" sz="1400" dirty="0"/>
              <a:t>	</a:t>
            </a:r>
            <a:r>
              <a:rPr lang="en-US" altLang="ko-KR" sz="1400" b="1" dirty="0" err="1"/>
              <a:t>int</a:t>
            </a:r>
            <a:r>
              <a:rPr lang="en-US" altLang="ko-KR" sz="1400" dirty="0"/>
              <a:t> volume; // </a:t>
            </a:r>
            <a:r>
              <a:rPr lang="ko-KR" altLang="en-US" sz="1400" dirty="0"/>
              <a:t>볼륨</a:t>
            </a:r>
          </a:p>
          <a:p>
            <a:pPr marL="0" indent="0">
              <a:buNone/>
            </a:pPr>
            <a:r>
              <a:rPr lang="ko-KR" altLang="en-US" sz="1400" dirty="0"/>
              <a:t>	</a:t>
            </a:r>
            <a:r>
              <a:rPr lang="en-US" altLang="ko-KR" sz="1400" b="1" dirty="0" err="1"/>
              <a:t>boolean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onOff</a:t>
            </a:r>
            <a:r>
              <a:rPr lang="en-US" altLang="ko-KR" sz="1400" dirty="0"/>
              <a:t>; // </a:t>
            </a:r>
            <a:r>
              <a:rPr lang="ko-KR" altLang="en-US" sz="1400" dirty="0"/>
              <a:t>전원 상태</a:t>
            </a:r>
          </a:p>
          <a:p>
            <a:pPr marL="0" indent="0">
              <a:buNone/>
            </a:pPr>
            <a:r>
              <a:rPr lang="ko-KR" altLang="en-US" sz="1400" dirty="0"/>
              <a:t>	</a:t>
            </a:r>
            <a:r>
              <a:rPr lang="en-US" altLang="ko-KR" sz="1400" b="1" dirty="0"/>
              <a:t>void</a:t>
            </a:r>
            <a:r>
              <a:rPr lang="en-US" altLang="ko-KR" sz="1400" dirty="0"/>
              <a:t> print() {</a:t>
            </a:r>
          </a:p>
          <a:p>
            <a:pPr marL="0" indent="0">
              <a:buNone/>
            </a:pPr>
            <a:r>
              <a:rPr lang="en-US" altLang="ko-KR" sz="1400" dirty="0"/>
              <a:t>		</a:t>
            </a:r>
            <a:r>
              <a:rPr lang="en-US" altLang="ko-KR" sz="1400" dirty="0" err="1"/>
              <a:t>System.</a:t>
            </a:r>
            <a:r>
              <a:rPr lang="en-US" altLang="ko-KR" sz="1400" b="1" i="1" dirty="0" err="1"/>
              <a:t>out</a:t>
            </a:r>
            <a:r>
              <a:rPr lang="en-US" altLang="ko-KR" sz="1400" dirty="0" err="1"/>
              <a:t>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채널은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channel + "</a:t>
            </a:r>
            <a:r>
              <a:rPr lang="ko-KR" altLang="en-US" sz="1400" dirty="0"/>
              <a:t>이고 볼륨은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volume + "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.");</a:t>
            </a:r>
            <a:endParaRPr lang="ko-KR" altLang="en-US" sz="1400" dirty="0"/>
          </a:p>
          <a:p>
            <a:pPr marL="0" indent="0">
              <a:buNone/>
            </a:pPr>
            <a:r>
              <a:rPr lang="ko-KR" altLang="en-US" sz="1400" dirty="0"/>
              <a:t>	</a:t>
            </a:r>
            <a:r>
              <a:rPr lang="en-US" altLang="ko-KR" sz="1400" dirty="0"/>
              <a:t>}</a:t>
            </a:r>
            <a:endParaRPr lang="ko-KR" altLang="en-US" sz="1400" dirty="0"/>
          </a:p>
          <a:p>
            <a:pPr marL="0" indent="0">
              <a:buNone/>
            </a:pPr>
            <a:r>
              <a:rPr lang="ko-KR" altLang="en-US" sz="1400" dirty="0"/>
              <a:t>	</a:t>
            </a:r>
            <a:r>
              <a:rPr lang="en-US" altLang="ko-KR" sz="1400" b="1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getChannel</a:t>
            </a:r>
            <a:r>
              <a:rPr lang="en-US" altLang="ko-KR" sz="1400" dirty="0"/>
              <a:t>() {</a:t>
            </a:r>
          </a:p>
          <a:p>
            <a:pPr marL="0" indent="0">
              <a:buNone/>
            </a:pPr>
            <a:r>
              <a:rPr lang="en-US" altLang="ko-KR" sz="1400" dirty="0"/>
              <a:t>		</a:t>
            </a:r>
            <a:r>
              <a:rPr lang="en-US" altLang="ko-KR" sz="1400" b="1" dirty="0"/>
              <a:t>return</a:t>
            </a:r>
            <a:r>
              <a:rPr lang="en-US" altLang="ko-KR" sz="1400" dirty="0"/>
              <a:t> channel;</a:t>
            </a:r>
          </a:p>
          <a:p>
            <a:pPr marL="0" indent="0">
              <a:buNone/>
            </a:pPr>
            <a:r>
              <a:rPr lang="en-US" altLang="ko-KR" sz="1400" dirty="0"/>
              <a:t>	}</a:t>
            </a:r>
          </a:p>
          <a:p>
            <a:pPr marL="0" indent="0">
              <a:buNone/>
            </a:pPr>
            <a:r>
              <a:rPr lang="en-US" altLang="ko-KR" sz="1400" dirty="0"/>
              <a:t>}</a:t>
            </a:r>
          </a:p>
        </p:txBody>
      </p:sp>
    </p:spTree>
    <p:extLst>
      <p:ext uri="{BB962C8B-B14F-4D97-AF65-F5344CB8AC3E}">
        <p14:creationId xmlns="" xmlns:p14="http://schemas.microsoft.com/office/powerpoint/2010/main" val="687580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</a:t>
            </a:r>
            <a:endParaRPr lang="ko-KR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702469" y="1783533"/>
            <a:ext cx="7739062" cy="276130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 lim="800000"/>
            <a:headEnd/>
            <a:tailEnd/>
          </a:ln>
          <a:ex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400" b="1" dirty="0"/>
              <a:t>public</a:t>
            </a:r>
            <a:r>
              <a:rPr lang="en-US" altLang="ko-KR" sz="1400" dirty="0"/>
              <a:t> </a:t>
            </a:r>
            <a:r>
              <a:rPr lang="en-US" altLang="ko-KR" sz="1400" b="1" dirty="0"/>
              <a:t>class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TelevisionTest</a:t>
            </a:r>
            <a:r>
              <a:rPr lang="en-US" altLang="ko-KR" sz="1400" dirty="0"/>
              <a:t> {</a:t>
            </a:r>
          </a:p>
          <a:p>
            <a:pPr marL="0" indent="0">
              <a:buNone/>
            </a:pPr>
            <a:r>
              <a:rPr lang="en-US" altLang="ko-KR" sz="1400" dirty="0"/>
              <a:t>	</a:t>
            </a:r>
            <a:r>
              <a:rPr lang="en-US" altLang="ko-KR" sz="1400" b="1" dirty="0"/>
              <a:t>public</a:t>
            </a:r>
            <a:r>
              <a:rPr lang="en-US" altLang="ko-KR" sz="1400" dirty="0"/>
              <a:t> </a:t>
            </a:r>
            <a:r>
              <a:rPr lang="en-US" altLang="ko-KR" sz="1400" b="1" dirty="0"/>
              <a:t>static</a:t>
            </a:r>
            <a:r>
              <a:rPr lang="en-US" altLang="ko-KR" sz="1400" dirty="0"/>
              <a:t> </a:t>
            </a:r>
            <a:r>
              <a:rPr lang="en-US" altLang="ko-KR" sz="1400" b="1" dirty="0"/>
              <a:t>void</a:t>
            </a:r>
            <a:r>
              <a:rPr lang="en-US" altLang="ko-KR" sz="1400" dirty="0"/>
              <a:t>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marL="0" indent="0">
              <a:buNone/>
            </a:pPr>
            <a:r>
              <a:rPr lang="en-US" altLang="ko-KR" sz="1400" dirty="0"/>
              <a:t>		Television </a:t>
            </a:r>
            <a:r>
              <a:rPr lang="en-US" altLang="ko-KR" sz="1400" dirty="0" err="1"/>
              <a:t>myTv</a:t>
            </a:r>
            <a:r>
              <a:rPr lang="en-US" altLang="ko-KR" sz="1400" dirty="0"/>
              <a:t> = </a:t>
            </a:r>
            <a:r>
              <a:rPr lang="en-US" altLang="ko-KR" sz="1400" b="1" dirty="0"/>
              <a:t>new</a:t>
            </a:r>
            <a:r>
              <a:rPr lang="en-US" altLang="ko-KR" sz="1400" dirty="0"/>
              <a:t> Television();</a:t>
            </a:r>
          </a:p>
          <a:p>
            <a:pPr marL="0" indent="0">
              <a:buNone/>
            </a:pPr>
            <a:r>
              <a:rPr lang="en-US" altLang="ko-KR" sz="1400" dirty="0"/>
              <a:t>		</a:t>
            </a:r>
            <a:r>
              <a:rPr lang="en-US" altLang="ko-KR" sz="1400" dirty="0" err="1"/>
              <a:t>myTv.channel</a:t>
            </a:r>
            <a:r>
              <a:rPr lang="en-US" altLang="ko-KR" sz="1400" dirty="0"/>
              <a:t> = 7;</a:t>
            </a:r>
          </a:p>
          <a:p>
            <a:pPr marL="0" indent="0">
              <a:buNone/>
            </a:pPr>
            <a:r>
              <a:rPr lang="en-US" altLang="ko-KR" sz="1400" dirty="0"/>
              <a:t>		</a:t>
            </a:r>
            <a:r>
              <a:rPr lang="en-US" altLang="ko-KR" sz="1400" dirty="0" err="1"/>
              <a:t>myTv.volume</a:t>
            </a:r>
            <a:r>
              <a:rPr lang="en-US" altLang="ko-KR" sz="1400" dirty="0"/>
              <a:t> = 9;</a:t>
            </a:r>
          </a:p>
          <a:p>
            <a:pPr marL="0" indent="0">
              <a:buNone/>
            </a:pPr>
            <a:r>
              <a:rPr lang="en-US" altLang="ko-KR" sz="1400" dirty="0"/>
              <a:t>		</a:t>
            </a:r>
            <a:r>
              <a:rPr lang="en-US" altLang="ko-KR" sz="1400" dirty="0" err="1"/>
              <a:t>myTv.onOff</a:t>
            </a:r>
            <a:r>
              <a:rPr lang="en-US" altLang="ko-KR" sz="1400" dirty="0"/>
              <a:t> = </a:t>
            </a:r>
            <a:r>
              <a:rPr lang="en-US" altLang="ko-KR" sz="1400" b="1" dirty="0"/>
              <a:t>true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en-US" altLang="ko-KR" sz="1400" dirty="0"/>
              <a:t>		</a:t>
            </a:r>
            <a:r>
              <a:rPr lang="en-US" altLang="ko-KR" sz="1400" b="1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ch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myTv.getChannel</a:t>
            </a:r>
            <a:r>
              <a:rPr lang="en-US" altLang="ko-KR" sz="1400" dirty="0"/>
              <a:t>();</a:t>
            </a:r>
          </a:p>
          <a:p>
            <a:pPr marL="0" indent="0">
              <a:buNone/>
            </a:pPr>
            <a:r>
              <a:rPr lang="en-US" altLang="ko-KR" sz="1400" dirty="0"/>
              <a:t>		</a:t>
            </a:r>
            <a:r>
              <a:rPr lang="en-US" altLang="ko-KR" sz="1400" dirty="0" err="1"/>
              <a:t>System.</a:t>
            </a:r>
            <a:r>
              <a:rPr lang="en-US" altLang="ko-KR" sz="1400" b="1" i="1" dirty="0" err="1"/>
              <a:t>out</a:t>
            </a:r>
            <a:r>
              <a:rPr lang="en-US" altLang="ko-KR" sz="1400" dirty="0" err="1"/>
              <a:t>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현재 채널은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en-US" altLang="ko-KR" sz="1400" dirty="0" err="1"/>
              <a:t>ch</a:t>
            </a:r>
            <a:r>
              <a:rPr lang="en-US" altLang="ko-KR" sz="1400" dirty="0"/>
              <a:t> + "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.");</a:t>
            </a:r>
            <a:endParaRPr lang="ko-KR" altLang="en-US" sz="1400" dirty="0"/>
          </a:p>
          <a:p>
            <a:pPr marL="0" indent="0">
              <a:buNone/>
            </a:pPr>
            <a:r>
              <a:rPr lang="ko-KR" altLang="en-US" sz="1400" dirty="0"/>
              <a:t>	</a:t>
            </a:r>
            <a:r>
              <a:rPr lang="en-US" altLang="ko-KR" sz="1400" dirty="0"/>
              <a:t>}</a:t>
            </a:r>
            <a:endParaRPr lang="ko-KR" altLang="en-US" sz="1400" dirty="0"/>
          </a:p>
          <a:p>
            <a:pPr marL="0" indent="0">
              <a:buNone/>
            </a:pPr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702469" y="4732963"/>
            <a:ext cx="7739062" cy="663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  <a:miter lim="800000"/>
            <a:headEnd/>
            <a:tailEnd/>
          </a:ln>
          <a:ex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ko-KR" altLang="en-US" sz="1400" dirty="0"/>
              <a:t>현재 채널은 </a:t>
            </a:r>
            <a:r>
              <a:rPr lang="en-US" altLang="ko-KR" sz="1400" dirty="0"/>
              <a:t>7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44" y="4561733"/>
            <a:ext cx="680448" cy="8347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973946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설명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867" y="1778583"/>
            <a:ext cx="6920950" cy="371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1550635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인수와 매개 변수</a:t>
            </a:r>
          </a:p>
        </p:txBody>
      </p:sp>
      <p:sp>
        <p:nvSpPr>
          <p:cNvPr id="52227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메소드 호출시 전달하는 값을 인수</a:t>
            </a:r>
            <a:r>
              <a:rPr lang="en-US" altLang="ko-KR" smtClean="0"/>
              <a:t>(argument)</a:t>
            </a:r>
          </a:p>
          <a:p>
            <a:pPr eaLnBrk="1" hangingPunct="1"/>
            <a:r>
              <a:rPr lang="ko-KR" altLang="en-US" smtClean="0"/>
              <a:t>메소드에서 값을 받을 때 사용하는 변수를 매개 변수</a:t>
            </a:r>
            <a:r>
              <a:rPr lang="en-US" altLang="ko-KR" smtClean="0"/>
              <a:t>(parameter)</a:t>
            </a:r>
            <a:endParaRPr lang="ko-KR" altLang="en-US" smtClean="0"/>
          </a:p>
          <a:p>
            <a:pPr eaLnBrk="1" hangingPunct="1"/>
            <a:endParaRPr lang="ko-KR" altLang="en-US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019" y="3096285"/>
            <a:ext cx="6832587" cy="2444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09860382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</a:t>
            </a:r>
            <a:endParaRPr lang="ko-KR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702469" y="923453"/>
            <a:ext cx="7739062" cy="144855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 lim="800000"/>
            <a:headEnd/>
            <a:tailEnd/>
          </a:ln>
          <a:ex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400" b="1" dirty="0"/>
              <a:t>public class</a:t>
            </a:r>
            <a:r>
              <a:rPr lang="en-US" altLang="ko-KR" sz="1400" dirty="0"/>
              <a:t> Math {</a:t>
            </a:r>
          </a:p>
          <a:p>
            <a:pPr marL="0" indent="0">
              <a:buNone/>
            </a:pPr>
            <a:r>
              <a:rPr lang="en-US" altLang="ko-KR" sz="1400" dirty="0"/>
              <a:t>	</a:t>
            </a:r>
            <a:r>
              <a:rPr lang="en-US" altLang="ko-KR" sz="1400" b="1" dirty="0" err="1"/>
              <a:t>int</a:t>
            </a:r>
            <a:r>
              <a:rPr lang="en-US" altLang="ko-KR" sz="1400" dirty="0"/>
              <a:t> add(</a:t>
            </a:r>
            <a:r>
              <a:rPr lang="en-US" altLang="ko-KR" sz="1400" b="1" dirty="0" err="1"/>
              <a:t>int</a:t>
            </a:r>
            <a:r>
              <a:rPr lang="en-US" altLang="ko-KR" sz="1400" dirty="0"/>
              <a:t> x, </a:t>
            </a:r>
            <a:r>
              <a:rPr lang="en-US" altLang="ko-KR" sz="1400" b="1" dirty="0" err="1"/>
              <a:t>int</a:t>
            </a:r>
            <a:r>
              <a:rPr lang="en-US" altLang="ko-KR" sz="1400" dirty="0"/>
              <a:t> y) {</a:t>
            </a:r>
          </a:p>
          <a:p>
            <a:pPr marL="0" indent="0">
              <a:buNone/>
            </a:pPr>
            <a:r>
              <a:rPr lang="en-US" altLang="ko-KR" sz="1400" dirty="0"/>
              <a:t>		</a:t>
            </a:r>
            <a:r>
              <a:rPr lang="en-US" altLang="ko-KR" sz="1400" b="1" dirty="0"/>
              <a:t>return</a:t>
            </a:r>
            <a:r>
              <a:rPr lang="en-US" altLang="ko-KR" sz="1400" dirty="0"/>
              <a:t> x + y;</a:t>
            </a:r>
          </a:p>
          <a:p>
            <a:pPr marL="0" indent="0">
              <a:buNone/>
            </a:pPr>
            <a:r>
              <a:rPr lang="en-US" altLang="ko-KR" sz="1400" dirty="0"/>
              <a:t>	}</a:t>
            </a:r>
          </a:p>
          <a:p>
            <a:pPr marL="0" indent="0">
              <a:buNone/>
            </a:pPr>
            <a:r>
              <a:rPr lang="en-US" altLang="ko-KR" sz="1400" dirty="0"/>
              <a:t>}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702469" y="2524406"/>
            <a:ext cx="7739062" cy="2617961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 lim="800000"/>
            <a:headEnd/>
            <a:tailEnd/>
          </a:ln>
          <a:ex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400" b="1" dirty="0"/>
              <a:t>public</a:t>
            </a:r>
            <a:r>
              <a:rPr lang="en-US" altLang="ko-KR" sz="1400" dirty="0"/>
              <a:t> </a:t>
            </a:r>
            <a:r>
              <a:rPr lang="en-US" altLang="ko-KR" sz="1400" b="1" dirty="0"/>
              <a:t>class</a:t>
            </a:r>
            <a:r>
              <a:rPr lang="en-US" altLang="ko-KR" sz="1400" dirty="0"/>
              <a:t> </a:t>
            </a:r>
            <a:r>
              <a:rPr lang="en-US" altLang="ko-KR" sz="1400" dirty="0" err="1"/>
              <a:t>MathTest</a:t>
            </a:r>
            <a:r>
              <a:rPr lang="en-US" altLang="ko-KR" sz="1400" dirty="0"/>
              <a:t> {</a:t>
            </a:r>
          </a:p>
          <a:p>
            <a:pPr marL="0" indent="0">
              <a:buNone/>
            </a:pPr>
            <a:r>
              <a:rPr lang="en-US" altLang="ko-KR" sz="1400" dirty="0"/>
              <a:t>	</a:t>
            </a:r>
            <a:r>
              <a:rPr lang="en-US" altLang="ko-KR" sz="1400" b="1" dirty="0"/>
              <a:t>public</a:t>
            </a:r>
            <a:r>
              <a:rPr lang="en-US" altLang="ko-KR" sz="1400" dirty="0"/>
              <a:t> </a:t>
            </a:r>
            <a:r>
              <a:rPr lang="en-US" altLang="ko-KR" sz="1400" b="1" dirty="0"/>
              <a:t>static</a:t>
            </a:r>
            <a:r>
              <a:rPr lang="en-US" altLang="ko-KR" sz="1400" dirty="0"/>
              <a:t> </a:t>
            </a:r>
            <a:r>
              <a:rPr lang="en-US" altLang="ko-KR" sz="1400" b="1" dirty="0"/>
              <a:t>void</a:t>
            </a:r>
            <a:r>
              <a:rPr lang="en-US" altLang="ko-KR" sz="1400" dirty="0"/>
              <a:t>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marL="0" indent="0">
              <a:buNone/>
            </a:pPr>
            <a:r>
              <a:rPr lang="en-US" altLang="ko-KR" sz="1400" dirty="0"/>
              <a:t>	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sum;</a:t>
            </a:r>
          </a:p>
          <a:p>
            <a:pPr marL="0" indent="0">
              <a:buNone/>
            </a:pPr>
            <a:r>
              <a:rPr lang="en-US" altLang="ko-KR" sz="1400" dirty="0"/>
              <a:t>		Math </a:t>
            </a:r>
            <a:r>
              <a:rPr lang="en-US" altLang="ko-KR" sz="1400" dirty="0" err="1"/>
              <a:t>obj</a:t>
            </a:r>
            <a:r>
              <a:rPr lang="en-US" altLang="ko-KR" sz="1400" dirty="0"/>
              <a:t> = </a:t>
            </a:r>
            <a:r>
              <a:rPr lang="en-US" altLang="ko-KR" sz="1400" b="1" dirty="0"/>
              <a:t>new</a:t>
            </a:r>
            <a:r>
              <a:rPr lang="en-US" altLang="ko-KR" sz="1400" dirty="0"/>
              <a:t> Math();</a:t>
            </a:r>
          </a:p>
          <a:p>
            <a:pPr marL="0" indent="0">
              <a:buNone/>
            </a:pPr>
            <a:r>
              <a:rPr lang="en-US" altLang="ko-KR" sz="1400" dirty="0"/>
              <a:t>		sum = </a:t>
            </a:r>
            <a:r>
              <a:rPr lang="en-US" altLang="ko-KR" sz="1400" dirty="0" err="1"/>
              <a:t>obj.add</a:t>
            </a:r>
            <a:r>
              <a:rPr lang="en-US" altLang="ko-KR" sz="1400" dirty="0"/>
              <a:t>(2, 3);</a:t>
            </a:r>
          </a:p>
          <a:p>
            <a:pPr marL="0" indent="0">
              <a:buNone/>
            </a:pPr>
            <a:r>
              <a:rPr lang="en-US" altLang="ko-KR" sz="1400" dirty="0"/>
              <a:t>		</a:t>
            </a:r>
            <a:r>
              <a:rPr lang="en-US" altLang="ko-KR" sz="1400" dirty="0" err="1"/>
              <a:t>System.</a:t>
            </a:r>
            <a:r>
              <a:rPr lang="en-US" altLang="ko-KR" sz="1400" b="1" i="1" dirty="0" err="1"/>
              <a:t>out</a:t>
            </a:r>
            <a:r>
              <a:rPr lang="en-US" altLang="ko-KR" sz="1400" dirty="0" err="1"/>
              <a:t>.println</a:t>
            </a:r>
            <a:r>
              <a:rPr lang="en-US" altLang="ko-KR" sz="1400" dirty="0"/>
              <a:t>("2</a:t>
            </a:r>
            <a:r>
              <a:rPr lang="ko-KR" altLang="en-US" sz="1400" dirty="0"/>
              <a:t>와 </a:t>
            </a:r>
            <a:r>
              <a:rPr lang="en-US" altLang="ko-KR" sz="1400" dirty="0"/>
              <a:t>3</a:t>
            </a:r>
            <a:r>
              <a:rPr lang="ko-KR" altLang="en-US" sz="1400" dirty="0"/>
              <a:t>의 합은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sum);</a:t>
            </a:r>
          </a:p>
          <a:p>
            <a:pPr marL="0" indent="0">
              <a:buNone/>
            </a:pPr>
            <a:r>
              <a:rPr lang="en-US" altLang="ko-KR" sz="1400" dirty="0"/>
              <a:t>		sum = </a:t>
            </a:r>
            <a:r>
              <a:rPr lang="en-US" altLang="ko-KR" sz="1400" dirty="0" err="1"/>
              <a:t>obj.add</a:t>
            </a:r>
            <a:r>
              <a:rPr lang="en-US" altLang="ko-KR" sz="1400" dirty="0"/>
              <a:t>(7, 8);</a:t>
            </a:r>
          </a:p>
          <a:p>
            <a:pPr marL="0" indent="0">
              <a:buNone/>
            </a:pPr>
            <a:r>
              <a:rPr lang="en-US" altLang="ko-KR" sz="1400" dirty="0"/>
              <a:t>		</a:t>
            </a:r>
            <a:r>
              <a:rPr lang="en-US" altLang="ko-KR" sz="1400" dirty="0" err="1"/>
              <a:t>System.</a:t>
            </a:r>
            <a:r>
              <a:rPr lang="en-US" altLang="ko-KR" sz="1400" b="1" i="1" dirty="0" err="1"/>
              <a:t>out</a:t>
            </a:r>
            <a:r>
              <a:rPr lang="en-US" altLang="ko-KR" sz="1400" dirty="0" err="1"/>
              <a:t>.println</a:t>
            </a:r>
            <a:r>
              <a:rPr lang="en-US" altLang="ko-KR" sz="1400" dirty="0"/>
              <a:t>("7</a:t>
            </a:r>
            <a:r>
              <a:rPr lang="ko-KR" altLang="en-US" sz="1400" dirty="0"/>
              <a:t>와 </a:t>
            </a:r>
            <a:r>
              <a:rPr lang="en-US" altLang="ko-KR" sz="1400" dirty="0"/>
              <a:t>8</a:t>
            </a:r>
            <a:r>
              <a:rPr lang="ko-KR" altLang="en-US" sz="1400" dirty="0"/>
              <a:t>의 합은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sum);</a:t>
            </a:r>
          </a:p>
          <a:p>
            <a:pPr marL="0" indent="0">
              <a:buNone/>
            </a:pPr>
            <a:r>
              <a:rPr lang="en-US" altLang="ko-KR" sz="1400" dirty="0"/>
              <a:t>	}</a:t>
            </a:r>
          </a:p>
          <a:p>
            <a:pPr marL="0" indent="0">
              <a:buNone/>
            </a:pPr>
            <a:r>
              <a:rPr lang="en-US" altLang="ko-KR" sz="1400" dirty="0"/>
              <a:t>}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702469" y="5396509"/>
            <a:ext cx="7739062" cy="663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  <a:miter lim="800000"/>
            <a:headEnd/>
            <a:tailEnd/>
          </a:ln>
          <a:ex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latinLnBrk="1">
              <a:buNone/>
            </a:pPr>
            <a:r>
              <a:rPr lang="en-US" altLang="ko-KR" sz="1400" dirty="0"/>
              <a:t>2</a:t>
            </a:r>
            <a:r>
              <a:rPr lang="ko-KR" altLang="en-US" sz="1400" dirty="0"/>
              <a:t>와 </a:t>
            </a:r>
            <a:r>
              <a:rPr lang="en-US" altLang="ko-KR" sz="1400" dirty="0"/>
              <a:t>3</a:t>
            </a:r>
            <a:r>
              <a:rPr lang="ko-KR" altLang="en-US" sz="1400" dirty="0"/>
              <a:t>의 합은 </a:t>
            </a:r>
            <a:r>
              <a:rPr lang="en-US" altLang="ko-KR" sz="1400" dirty="0"/>
              <a:t>5</a:t>
            </a:r>
            <a:endParaRPr lang="ko-KR" altLang="en-US" sz="1400" dirty="0"/>
          </a:p>
          <a:p>
            <a:pPr marL="0" indent="0" latinLnBrk="1">
              <a:buNone/>
            </a:pPr>
            <a:r>
              <a:rPr lang="en-US" altLang="ko-KR" sz="1400" dirty="0"/>
              <a:t>7</a:t>
            </a:r>
            <a:r>
              <a:rPr lang="ko-KR" altLang="en-US" sz="1400" dirty="0"/>
              <a:t>와 </a:t>
            </a:r>
            <a:r>
              <a:rPr lang="en-US" altLang="ko-KR" sz="1400" dirty="0"/>
              <a:t>8</a:t>
            </a:r>
            <a:r>
              <a:rPr lang="ko-KR" altLang="en-US" sz="1400" dirty="0"/>
              <a:t>의 합은 </a:t>
            </a:r>
            <a:r>
              <a:rPr lang="en-US" altLang="ko-KR" sz="1400" dirty="0"/>
              <a:t>15</a:t>
            </a:r>
            <a:endParaRPr lang="ko-KR" altLang="en-US" sz="1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44" y="5225279"/>
            <a:ext cx="680448" cy="8347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97423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객체 지향이란</a:t>
            </a:r>
            <a:r>
              <a:rPr lang="en-US" altLang="ko-KR" sz="3600" smtClean="0"/>
              <a:t>?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실제 세계를 모델링하여 소프트웨어를 개발하는 방법</a:t>
            </a:r>
          </a:p>
        </p:txBody>
      </p:sp>
      <p:pic>
        <p:nvPicPr>
          <p:cNvPr id="819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2" y="2336514"/>
            <a:ext cx="8474075" cy="345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421832463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설명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1960830"/>
            <a:ext cx="790575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4551681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</a:t>
            </a:r>
            <a:endParaRPr lang="ko-KR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702469" y="1321807"/>
            <a:ext cx="7739062" cy="407470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 lim="800000"/>
            <a:headEnd/>
            <a:tailEnd/>
          </a:ln>
          <a:ex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400" b="1" dirty="0"/>
              <a:t>public class</a:t>
            </a:r>
            <a:r>
              <a:rPr lang="en-US" altLang="ko-KR" sz="1400" dirty="0"/>
              <a:t> Television {</a:t>
            </a:r>
          </a:p>
          <a:p>
            <a:pPr marL="0" indent="0">
              <a:buNone/>
            </a:pPr>
            <a:r>
              <a:rPr lang="en-US" altLang="ko-KR" sz="1400" dirty="0"/>
              <a:t>	</a:t>
            </a:r>
            <a:r>
              <a:rPr lang="en-US" altLang="ko-KR" sz="1400" b="1" dirty="0" err="1"/>
              <a:t>int</a:t>
            </a:r>
            <a:r>
              <a:rPr lang="en-US" altLang="ko-KR" sz="1400" dirty="0"/>
              <a:t> channel; // </a:t>
            </a:r>
            <a:r>
              <a:rPr lang="ko-KR" altLang="en-US" sz="1400" dirty="0"/>
              <a:t>채널 번호</a:t>
            </a:r>
          </a:p>
          <a:p>
            <a:pPr marL="0" indent="0">
              <a:buNone/>
            </a:pPr>
            <a:r>
              <a:rPr lang="ko-KR" altLang="en-US" sz="1400" dirty="0"/>
              <a:t>	</a:t>
            </a:r>
            <a:r>
              <a:rPr lang="en-US" altLang="ko-KR" sz="1400" b="1" dirty="0" err="1"/>
              <a:t>int</a:t>
            </a:r>
            <a:r>
              <a:rPr lang="en-US" altLang="ko-KR" sz="1400" dirty="0"/>
              <a:t> volume; // </a:t>
            </a:r>
            <a:r>
              <a:rPr lang="ko-KR" altLang="en-US" sz="1400" dirty="0"/>
              <a:t>볼륨</a:t>
            </a:r>
          </a:p>
          <a:p>
            <a:pPr marL="0" indent="0">
              <a:buNone/>
            </a:pPr>
            <a:r>
              <a:rPr lang="ko-KR" altLang="en-US" sz="1400" dirty="0"/>
              <a:t>	</a:t>
            </a:r>
            <a:r>
              <a:rPr lang="en-US" altLang="ko-KR" sz="1400" b="1" dirty="0" err="1"/>
              <a:t>boolean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onOff</a:t>
            </a:r>
            <a:r>
              <a:rPr lang="en-US" altLang="ko-KR" sz="1400" dirty="0"/>
              <a:t>; // </a:t>
            </a:r>
            <a:r>
              <a:rPr lang="ko-KR" altLang="en-US" sz="1400" dirty="0"/>
              <a:t>전원 상태</a:t>
            </a:r>
          </a:p>
          <a:p>
            <a:pPr marL="0" indent="0">
              <a:buNone/>
            </a:pPr>
            <a:r>
              <a:rPr lang="ko-KR" altLang="en-US" sz="1400" dirty="0"/>
              <a:t>	</a:t>
            </a:r>
            <a:r>
              <a:rPr lang="en-US" altLang="ko-KR" sz="1400" b="1" dirty="0"/>
              <a:t>void</a:t>
            </a:r>
            <a:r>
              <a:rPr lang="en-US" altLang="ko-KR" sz="1400" dirty="0"/>
              <a:t> print() {</a:t>
            </a:r>
          </a:p>
          <a:p>
            <a:pPr marL="0" indent="0">
              <a:buNone/>
            </a:pPr>
            <a:r>
              <a:rPr lang="en-US" altLang="ko-KR" sz="1400" dirty="0"/>
              <a:t>		</a:t>
            </a:r>
            <a:r>
              <a:rPr lang="en-US" altLang="ko-KR" sz="1400" dirty="0" err="1"/>
              <a:t>System.</a:t>
            </a:r>
            <a:r>
              <a:rPr lang="en-US" altLang="ko-KR" sz="1400" b="1" i="1" dirty="0" err="1"/>
              <a:t>out</a:t>
            </a:r>
            <a:r>
              <a:rPr lang="en-US" altLang="ko-KR" sz="1400" dirty="0" err="1"/>
              <a:t>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채널은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channel + "</a:t>
            </a:r>
            <a:r>
              <a:rPr lang="ko-KR" altLang="en-US" sz="1400" dirty="0"/>
              <a:t>이고 볼륨은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volume + "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.");</a:t>
            </a:r>
            <a:endParaRPr lang="ko-KR" altLang="en-US" sz="1400" dirty="0"/>
          </a:p>
          <a:p>
            <a:pPr marL="0" indent="0">
              <a:buNone/>
            </a:pPr>
            <a:r>
              <a:rPr lang="ko-KR" altLang="en-US" sz="1400" dirty="0"/>
              <a:t>	</a:t>
            </a:r>
            <a:r>
              <a:rPr lang="en-US" altLang="ko-KR" sz="1400" dirty="0"/>
              <a:t>}</a:t>
            </a:r>
            <a:endParaRPr lang="ko-KR" altLang="en-US" sz="1400" dirty="0"/>
          </a:p>
          <a:p>
            <a:pPr marL="0" indent="0">
              <a:buNone/>
            </a:pPr>
            <a:r>
              <a:rPr lang="ko-KR" altLang="en-US" sz="1400" dirty="0"/>
              <a:t>	</a:t>
            </a:r>
            <a:r>
              <a:rPr lang="en-US" altLang="ko-KR" sz="1400" b="1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getChannel</a:t>
            </a:r>
            <a:r>
              <a:rPr lang="en-US" altLang="ko-KR" sz="1400" dirty="0"/>
              <a:t>() {</a:t>
            </a:r>
          </a:p>
          <a:p>
            <a:pPr marL="0" indent="0">
              <a:buNone/>
            </a:pPr>
            <a:r>
              <a:rPr lang="en-US" altLang="ko-KR" sz="1400" dirty="0"/>
              <a:t>		</a:t>
            </a:r>
            <a:r>
              <a:rPr lang="en-US" altLang="ko-KR" sz="1400" b="1" dirty="0"/>
              <a:t>return</a:t>
            </a:r>
            <a:r>
              <a:rPr lang="en-US" altLang="ko-KR" sz="1400" dirty="0"/>
              <a:t> channel;</a:t>
            </a:r>
          </a:p>
          <a:p>
            <a:pPr marL="0" indent="0">
              <a:buNone/>
            </a:pPr>
            <a:r>
              <a:rPr lang="en-US" altLang="ko-KR" sz="1400" dirty="0"/>
              <a:t>	}</a:t>
            </a:r>
          </a:p>
          <a:p>
            <a:pPr marL="0" indent="0">
              <a:buNone/>
            </a:pPr>
            <a:r>
              <a:rPr lang="en-US" altLang="ko-KR" sz="1400" dirty="0"/>
              <a:t>	</a:t>
            </a:r>
            <a:r>
              <a:rPr lang="en-US" altLang="ko-KR" sz="1400" b="1" dirty="0"/>
              <a:t>void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setChannel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ch</a:t>
            </a:r>
            <a:r>
              <a:rPr lang="en-US" altLang="ko-KR" sz="1400" dirty="0"/>
              <a:t>) {</a:t>
            </a:r>
          </a:p>
          <a:p>
            <a:pPr marL="0" indent="0">
              <a:buNone/>
            </a:pPr>
            <a:r>
              <a:rPr lang="en-US" altLang="ko-KR" sz="1400" dirty="0"/>
              <a:t>		channel = </a:t>
            </a:r>
            <a:r>
              <a:rPr lang="en-US" altLang="ko-KR" sz="1400" dirty="0" err="1"/>
              <a:t>ch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en-US" altLang="ko-KR" sz="1400" dirty="0"/>
              <a:t>	}</a:t>
            </a:r>
          </a:p>
          <a:p>
            <a:pPr marL="0" indent="0">
              <a:buNone/>
            </a:pPr>
            <a:r>
              <a:rPr lang="en-US" altLang="ko-KR" sz="1400" dirty="0"/>
              <a:t>}</a:t>
            </a:r>
          </a:p>
        </p:txBody>
      </p:sp>
    </p:spTree>
    <p:extLst>
      <p:ext uri="{BB962C8B-B14F-4D97-AF65-F5344CB8AC3E}">
        <p14:creationId xmlns="" xmlns:p14="http://schemas.microsoft.com/office/powerpoint/2010/main" val="28337859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</a:t>
            </a:r>
            <a:endParaRPr lang="ko-KR" alt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702469" y="2524406"/>
            <a:ext cx="7739062" cy="2617961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 lim="800000"/>
            <a:headEnd/>
            <a:tailEnd/>
          </a:ln>
          <a:ex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endParaRPr lang="en-US" altLang="ko-KR" sz="1400" dirty="0"/>
          </a:p>
          <a:p>
            <a:pPr marL="0" indent="0">
              <a:buNone/>
            </a:pPr>
            <a:r>
              <a:rPr lang="en-US" altLang="ko-KR" sz="1400" b="1" dirty="0"/>
              <a:t>public</a:t>
            </a:r>
            <a:r>
              <a:rPr lang="en-US" altLang="ko-KR" sz="1400" dirty="0"/>
              <a:t> </a:t>
            </a:r>
            <a:r>
              <a:rPr lang="en-US" altLang="ko-KR" sz="1400" b="1" dirty="0"/>
              <a:t>class</a:t>
            </a:r>
            <a:r>
              <a:rPr lang="en-US" altLang="ko-KR" sz="1400" dirty="0"/>
              <a:t> </a:t>
            </a:r>
            <a:r>
              <a:rPr lang="en-US" altLang="ko-KR" sz="1400" dirty="0" err="1"/>
              <a:t>TelevisionTest</a:t>
            </a:r>
            <a:r>
              <a:rPr lang="en-US" altLang="ko-KR" sz="1400" dirty="0"/>
              <a:t> {</a:t>
            </a:r>
          </a:p>
          <a:p>
            <a:pPr marL="0" indent="0">
              <a:buNone/>
            </a:pPr>
            <a:r>
              <a:rPr lang="en-US" altLang="ko-KR" sz="1400" dirty="0"/>
              <a:t>	</a:t>
            </a:r>
            <a:r>
              <a:rPr lang="en-US" altLang="ko-KR" sz="1400" b="1" dirty="0"/>
              <a:t>public</a:t>
            </a:r>
            <a:r>
              <a:rPr lang="en-US" altLang="ko-KR" sz="1400" dirty="0"/>
              <a:t> </a:t>
            </a:r>
            <a:r>
              <a:rPr lang="en-US" altLang="ko-KR" sz="1400" b="1" dirty="0"/>
              <a:t>static</a:t>
            </a:r>
            <a:r>
              <a:rPr lang="en-US" altLang="ko-KR" sz="1400" dirty="0"/>
              <a:t> </a:t>
            </a:r>
            <a:r>
              <a:rPr lang="en-US" altLang="ko-KR" sz="1400" b="1" dirty="0"/>
              <a:t>void</a:t>
            </a:r>
            <a:r>
              <a:rPr lang="en-US" altLang="ko-KR" sz="1400" dirty="0"/>
              <a:t>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marL="0" indent="0">
              <a:buNone/>
            </a:pPr>
            <a:r>
              <a:rPr lang="en-US" altLang="ko-KR" sz="1400" dirty="0"/>
              <a:t>		Television </a:t>
            </a:r>
            <a:r>
              <a:rPr lang="en-US" altLang="ko-KR" sz="1400" dirty="0" err="1"/>
              <a:t>myTv</a:t>
            </a:r>
            <a:r>
              <a:rPr lang="en-US" altLang="ko-KR" sz="1400" dirty="0"/>
              <a:t> = </a:t>
            </a:r>
            <a:r>
              <a:rPr lang="en-US" altLang="ko-KR" sz="1400" b="1" dirty="0"/>
              <a:t>new</a:t>
            </a:r>
            <a:r>
              <a:rPr lang="en-US" altLang="ko-KR" sz="1400" dirty="0"/>
              <a:t> Television();</a:t>
            </a:r>
          </a:p>
          <a:p>
            <a:pPr marL="0" indent="0">
              <a:buNone/>
            </a:pPr>
            <a:r>
              <a:rPr lang="en-US" altLang="ko-KR" sz="1400" dirty="0"/>
              <a:t>		</a:t>
            </a:r>
            <a:r>
              <a:rPr lang="en-US" altLang="ko-KR" sz="1400" dirty="0" err="1"/>
              <a:t>myTv.setChannel</a:t>
            </a:r>
            <a:r>
              <a:rPr lang="en-US" altLang="ko-KR" sz="1400" dirty="0"/>
              <a:t>(11);</a:t>
            </a:r>
          </a:p>
          <a:p>
            <a:pPr marL="0" indent="0">
              <a:buNone/>
            </a:pPr>
            <a:r>
              <a:rPr lang="en-US" altLang="ko-KR" sz="1400" dirty="0"/>
              <a:t>		</a:t>
            </a:r>
            <a:r>
              <a:rPr lang="en-US" altLang="ko-KR" sz="1400" b="1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ch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myTv.getChannel</a:t>
            </a:r>
            <a:r>
              <a:rPr lang="en-US" altLang="ko-KR" sz="1400" dirty="0"/>
              <a:t>();</a:t>
            </a:r>
          </a:p>
          <a:p>
            <a:pPr marL="0" indent="0">
              <a:buNone/>
            </a:pPr>
            <a:r>
              <a:rPr lang="en-US" altLang="ko-KR" sz="1400" dirty="0"/>
              <a:t>		</a:t>
            </a:r>
            <a:r>
              <a:rPr lang="en-US" altLang="ko-KR" sz="1400" dirty="0" err="1"/>
              <a:t>System.</a:t>
            </a:r>
            <a:r>
              <a:rPr lang="en-US" altLang="ko-KR" sz="1400" b="1" i="1" dirty="0" err="1"/>
              <a:t>out</a:t>
            </a:r>
            <a:r>
              <a:rPr lang="en-US" altLang="ko-KR" sz="1400" dirty="0" err="1"/>
              <a:t>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현재 채널은 </a:t>
            </a:r>
            <a:r>
              <a:rPr lang="en-US" altLang="ko-KR" sz="1400" dirty="0"/>
              <a:t>"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en-US" altLang="ko-KR" sz="1400" dirty="0" err="1"/>
              <a:t>ch</a:t>
            </a:r>
            <a:r>
              <a:rPr lang="en-US" altLang="ko-KR" sz="1400" dirty="0"/>
              <a:t> + "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.");</a:t>
            </a:r>
            <a:endParaRPr lang="ko-KR" altLang="en-US" sz="1400" dirty="0"/>
          </a:p>
          <a:p>
            <a:pPr marL="0" indent="0">
              <a:buNone/>
            </a:pPr>
            <a:r>
              <a:rPr lang="ko-KR" altLang="en-US" sz="1400" dirty="0"/>
              <a:t>	</a:t>
            </a:r>
            <a:r>
              <a:rPr lang="en-US" altLang="ko-KR" sz="1400" dirty="0"/>
              <a:t>}</a:t>
            </a:r>
            <a:endParaRPr lang="ko-KR" altLang="en-US" sz="1400" dirty="0"/>
          </a:p>
          <a:p>
            <a:pPr marL="0" indent="0">
              <a:buNone/>
            </a:pPr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702469" y="5396509"/>
            <a:ext cx="7739062" cy="663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  <a:miter lim="800000"/>
            <a:headEnd/>
            <a:tailEnd/>
          </a:ln>
          <a:ex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latinLnBrk="1">
              <a:buNone/>
            </a:pPr>
            <a:r>
              <a:rPr lang="ko-KR" altLang="en-US" sz="1400" dirty="0"/>
              <a:t>현재 채널은 </a:t>
            </a:r>
            <a:r>
              <a:rPr lang="en-US" altLang="ko-KR" sz="1400" dirty="0"/>
              <a:t>11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44" y="5225279"/>
            <a:ext cx="680448" cy="8347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172312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설명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84" y="1921221"/>
            <a:ext cx="6422669" cy="3999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4683103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</a:t>
            </a:r>
            <a:endParaRPr lang="ko-KR" alt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702469" y="2524406"/>
            <a:ext cx="7739062" cy="21652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 lim="800000"/>
            <a:headEnd/>
            <a:tailEnd/>
          </a:ln>
          <a:ex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400" b="1" dirty="0"/>
              <a:t>public</a:t>
            </a:r>
            <a:r>
              <a:rPr lang="en-US" altLang="ko-KR" sz="1400" dirty="0"/>
              <a:t> </a:t>
            </a:r>
            <a:r>
              <a:rPr lang="en-US" altLang="ko-KR" sz="1400" b="1" dirty="0"/>
              <a:t>class</a:t>
            </a:r>
            <a:r>
              <a:rPr lang="en-US" altLang="ko-KR" sz="1400" dirty="0"/>
              <a:t> </a:t>
            </a:r>
            <a:r>
              <a:rPr lang="en-US" altLang="ko-KR" sz="1400" dirty="0" err="1"/>
              <a:t>CarTest</a:t>
            </a:r>
            <a:r>
              <a:rPr lang="en-US" altLang="ko-KR" sz="1400" dirty="0"/>
              <a:t> {</a:t>
            </a:r>
          </a:p>
          <a:p>
            <a:pPr marL="0" indent="0">
              <a:buNone/>
            </a:pPr>
            <a:r>
              <a:rPr lang="en-US" altLang="ko-KR" sz="1400" dirty="0"/>
              <a:t>	</a:t>
            </a:r>
            <a:r>
              <a:rPr lang="en-US" altLang="ko-KR" sz="1400" b="1" dirty="0"/>
              <a:t>public</a:t>
            </a:r>
            <a:r>
              <a:rPr lang="en-US" altLang="ko-KR" sz="1400" dirty="0"/>
              <a:t> </a:t>
            </a:r>
            <a:r>
              <a:rPr lang="en-US" altLang="ko-KR" sz="1400" b="1" dirty="0"/>
              <a:t>static</a:t>
            </a:r>
            <a:r>
              <a:rPr lang="en-US" altLang="ko-KR" sz="1400" dirty="0"/>
              <a:t> </a:t>
            </a:r>
            <a:r>
              <a:rPr lang="en-US" altLang="ko-KR" sz="1400" b="1" dirty="0"/>
              <a:t>void</a:t>
            </a:r>
            <a:r>
              <a:rPr lang="en-US" altLang="ko-KR" sz="1400" dirty="0"/>
              <a:t>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marL="0" indent="0">
              <a:buNone/>
            </a:pPr>
            <a:r>
              <a:rPr lang="en-US" altLang="ko-KR" sz="1400" dirty="0"/>
              <a:t>		Car </a:t>
            </a:r>
            <a:r>
              <a:rPr lang="en-US" altLang="ko-KR" sz="1400" dirty="0" err="1"/>
              <a:t>myCar</a:t>
            </a:r>
            <a:r>
              <a:rPr lang="en-US" altLang="ko-KR" sz="1400" dirty="0"/>
              <a:t> = </a:t>
            </a:r>
            <a:r>
              <a:rPr lang="en-US" altLang="ko-KR" sz="1400" b="1" dirty="0"/>
              <a:t>new</a:t>
            </a:r>
            <a:r>
              <a:rPr lang="en-US" altLang="ko-KR" sz="1400" dirty="0"/>
              <a:t> Car();</a:t>
            </a:r>
          </a:p>
          <a:p>
            <a:pPr marL="0" indent="0">
              <a:buNone/>
            </a:pPr>
            <a:r>
              <a:rPr lang="en-US" altLang="ko-KR" sz="1400" dirty="0"/>
              <a:t>		</a:t>
            </a:r>
            <a:r>
              <a:rPr lang="en-US" altLang="ko-KR" sz="1400" dirty="0" err="1"/>
              <a:t>myCar.changeGear</a:t>
            </a:r>
            <a:r>
              <a:rPr lang="en-US" altLang="ko-KR" sz="1400" dirty="0"/>
              <a:t>(1);</a:t>
            </a:r>
          </a:p>
          <a:p>
            <a:pPr marL="0" indent="0">
              <a:buNone/>
            </a:pPr>
            <a:r>
              <a:rPr lang="en-US" altLang="ko-KR" sz="1400" dirty="0"/>
              <a:t>		</a:t>
            </a:r>
            <a:r>
              <a:rPr lang="en-US" altLang="ko-KR" sz="1400" dirty="0" err="1"/>
              <a:t>myCar.speedUp</a:t>
            </a:r>
            <a:r>
              <a:rPr lang="en-US" altLang="ko-KR" sz="1400" dirty="0"/>
              <a:t>();</a:t>
            </a:r>
          </a:p>
          <a:p>
            <a:pPr marL="0" indent="0">
              <a:buNone/>
            </a:pPr>
            <a:r>
              <a:rPr lang="en-US" altLang="ko-KR" sz="1400" dirty="0"/>
              <a:t>		</a:t>
            </a:r>
            <a:r>
              <a:rPr lang="en-US" altLang="ko-KR" sz="1400" dirty="0" err="1"/>
              <a:t>System.</a:t>
            </a:r>
            <a:r>
              <a:rPr lang="en-US" altLang="ko-KR" sz="1400" b="1" i="1" dirty="0" err="1"/>
              <a:t>out</a:t>
            </a:r>
            <a:r>
              <a:rPr lang="en-US" altLang="ko-KR" sz="1400" dirty="0" err="1"/>
              <a:t>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myCar</a:t>
            </a:r>
            <a:r>
              <a:rPr lang="en-US" altLang="ko-KR" sz="1400" dirty="0"/>
              <a:t>);</a:t>
            </a:r>
          </a:p>
          <a:p>
            <a:pPr marL="0" indent="0">
              <a:buNone/>
            </a:pPr>
            <a:r>
              <a:rPr lang="en-US" altLang="ko-KR" sz="1400" dirty="0"/>
              <a:t>	}</a:t>
            </a:r>
          </a:p>
          <a:p>
            <a:pPr marL="0" indent="0">
              <a:buNone/>
            </a:pPr>
            <a:r>
              <a:rPr lang="en-US" altLang="ko-KR" sz="1400" dirty="0"/>
              <a:t>}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702469" y="5396509"/>
            <a:ext cx="7739062" cy="663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  <a:miter lim="800000"/>
            <a:headEnd/>
            <a:tailEnd/>
          </a:ln>
          <a:ex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400" dirty="0"/>
              <a:t>Car [color=null, speed=10, gear=1]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44" y="5225279"/>
            <a:ext cx="680448" cy="8347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663462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자바에서는 같은 이름의 </a:t>
            </a:r>
            <a:r>
              <a:rPr lang="ko-KR" altLang="en-US" dirty="0" err="1"/>
              <a:t>메소드가</a:t>
            </a:r>
            <a:r>
              <a:rPr lang="ko-KR" altLang="en-US" dirty="0"/>
              <a:t> 여러 개 존재할 수 있다</a:t>
            </a:r>
            <a:r>
              <a:rPr lang="en-US" altLang="ko-KR" dirty="0"/>
              <a:t>. </a:t>
            </a:r>
            <a:r>
              <a:rPr lang="ko-KR" altLang="en-US" dirty="0"/>
              <a:t>이것을 </a:t>
            </a:r>
            <a:r>
              <a:rPr lang="ko-KR" altLang="en-US" b="1" dirty="0" err="1"/>
              <a:t>메소드</a:t>
            </a:r>
            <a:r>
              <a:rPr lang="ko-KR" altLang="en-US" b="1" dirty="0"/>
              <a:t> </a:t>
            </a:r>
            <a:r>
              <a:rPr lang="ko-KR" altLang="en-US" b="1" dirty="0" err="1"/>
              <a:t>오버로딩</a:t>
            </a:r>
            <a:r>
              <a:rPr lang="en-US" altLang="ko-KR" b="1" dirty="0"/>
              <a:t>(method overloading)</a:t>
            </a:r>
            <a:r>
              <a:rPr lang="ko-KR" altLang="en-US" dirty="0"/>
              <a:t>이라고 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오버로딩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480" y="3105339"/>
            <a:ext cx="6606629" cy="2968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8312132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</a:t>
            </a:r>
            <a:endParaRPr lang="ko-KR" alt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928806" y="1919336"/>
            <a:ext cx="7739062" cy="2643612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 lim="800000"/>
            <a:headEnd/>
            <a:tailEnd/>
          </a:ln>
          <a:ex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400" b="1" dirty="0"/>
              <a:t>public class</a:t>
            </a:r>
            <a:r>
              <a:rPr lang="en-US" altLang="ko-KR" sz="1400" dirty="0"/>
              <a:t> </a:t>
            </a:r>
            <a:r>
              <a:rPr lang="en-US" altLang="ko-KR" sz="1400" dirty="0" err="1"/>
              <a:t>MyMath</a:t>
            </a:r>
            <a:r>
              <a:rPr lang="en-US" altLang="ko-KR" sz="1400" dirty="0"/>
              <a:t> {</a:t>
            </a:r>
          </a:p>
          <a:p>
            <a:pPr marL="0" indent="0">
              <a:buNone/>
            </a:pPr>
            <a:r>
              <a:rPr lang="en-US" altLang="ko-KR" sz="1400" dirty="0"/>
              <a:t>	// </a:t>
            </a:r>
            <a:r>
              <a:rPr lang="ko-KR" altLang="en-US" sz="1400" dirty="0" err="1"/>
              <a:t>정수값을</a:t>
            </a:r>
            <a:r>
              <a:rPr lang="ko-KR" altLang="en-US" sz="1400" dirty="0"/>
              <a:t> 제곱하는 </a:t>
            </a:r>
            <a:r>
              <a:rPr lang="ko-KR" altLang="en-US" sz="1400" dirty="0" err="1"/>
              <a:t>메소드</a:t>
            </a:r>
            <a:endParaRPr lang="ko-KR" altLang="en-US" sz="1400" dirty="0"/>
          </a:p>
          <a:p>
            <a:pPr marL="0" indent="0">
              <a:buNone/>
            </a:pPr>
            <a:r>
              <a:rPr lang="ko-KR" altLang="en-US" sz="1400" dirty="0"/>
              <a:t>	</a:t>
            </a:r>
            <a:r>
              <a:rPr lang="en-US" altLang="ko-KR" sz="1400" b="1" dirty="0" err="1"/>
              <a:t>int</a:t>
            </a:r>
            <a:r>
              <a:rPr lang="en-US" altLang="ko-KR" sz="1400" dirty="0"/>
              <a:t> square(</a:t>
            </a:r>
            <a:r>
              <a:rPr lang="en-US" altLang="ko-KR" sz="1400" b="1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) {</a:t>
            </a:r>
          </a:p>
          <a:p>
            <a:pPr marL="0" indent="0">
              <a:buNone/>
            </a:pPr>
            <a:r>
              <a:rPr lang="en-US" altLang="ko-KR" sz="1400" dirty="0"/>
              <a:t>		</a:t>
            </a:r>
            <a:r>
              <a:rPr lang="en-US" altLang="ko-KR" sz="1400" b="1" dirty="0"/>
              <a:t>return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*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en-US" altLang="ko-KR" sz="1400" dirty="0"/>
              <a:t>	}</a:t>
            </a:r>
          </a:p>
          <a:p>
            <a:pPr marL="0" indent="0">
              <a:buNone/>
            </a:pPr>
            <a:r>
              <a:rPr lang="en-US" altLang="ko-KR" sz="1400" dirty="0"/>
              <a:t>	// </a:t>
            </a:r>
            <a:r>
              <a:rPr lang="ko-KR" altLang="en-US" sz="1400" dirty="0" err="1"/>
              <a:t>실수값을</a:t>
            </a:r>
            <a:r>
              <a:rPr lang="ko-KR" altLang="en-US" sz="1400" dirty="0"/>
              <a:t> 제곱하는 </a:t>
            </a:r>
            <a:r>
              <a:rPr lang="ko-KR" altLang="en-US" sz="1400" dirty="0" err="1"/>
              <a:t>메소드</a:t>
            </a:r>
            <a:endParaRPr lang="ko-KR" altLang="en-US" sz="1400" dirty="0"/>
          </a:p>
          <a:p>
            <a:pPr marL="0" indent="0">
              <a:buNone/>
            </a:pPr>
            <a:r>
              <a:rPr lang="ko-KR" altLang="en-US" sz="1400" dirty="0"/>
              <a:t>	</a:t>
            </a:r>
            <a:r>
              <a:rPr lang="en-US" altLang="ko-KR" sz="1400" b="1" dirty="0"/>
              <a:t>double</a:t>
            </a:r>
            <a:r>
              <a:rPr lang="en-US" altLang="ko-KR" sz="1400" dirty="0"/>
              <a:t> square(</a:t>
            </a:r>
            <a:r>
              <a:rPr lang="en-US" altLang="ko-KR" sz="1400" b="1" dirty="0"/>
              <a:t>double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) {</a:t>
            </a:r>
          </a:p>
          <a:p>
            <a:pPr marL="0" indent="0">
              <a:buNone/>
            </a:pPr>
            <a:r>
              <a:rPr lang="en-US" altLang="ko-KR" sz="1400" dirty="0"/>
              <a:t>		</a:t>
            </a:r>
            <a:r>
              <a:rPr lang="en-US" altLang="ko-KR" sz="1400" b="1" dirty="0"/>
              <a:t>return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*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;</a:t>
            </a:r>
          </a:p>
          <a:p>
            <a:pPr marL="0" indent="0">
              <a:buNone/>
            </a:pPr>
            <a:r>
              <a:rPr lang="en-US" altLang="ko-KR" sz="1400" dirty="0"/>
              <a:t>	}</a:t>
            </a:r>
          </a:p>
          <a:p>
            <a:pPr marL="0" indent="0">
              <a:buNone/>
            </a:pPr>
            <a:r>
              <a:rPr lang="en-US" altLang="ko-KR" sz="1400" dirty="0"/>
              <a:t>}</a:t>
            </a:r>
          </a:p>
        </p:txBody>
      </p:sp>
    </p:spTree>
    <p:extLst>
      <p:ext uri="{BB962C8B-B14F-4D97-AF65-F5344CB8AC3E}">
        <p14:creationId xmlns="" xmlns:p14="http://schemas.microsoft.com/office/powerpoint/2010/main" val="28232703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</a:t>
            </a:r>
            <a:endParaRPr lang="ko-KR" alt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702469" y="2524406"/>
            <a:ext cx="7739062" cy="2165289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 lim="800000"/>
            <a:headEnd/>
            <a:tailEnd/>
          </a:ln>
          <a:ex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400" b="1" dirty="0"/>
              <a:t>public</a:t>
            </a:r>
            <a:r>
              <a:rPr lang="en-US" altLang="ko-KR" sz="1400" dirty="0"/>
              <a:t> </a:t>
            </a:r>
            <a:r>
              <a:rPr lang="en-US" altLang="ko-KR" sz="1400" b="1" dirty="0"/>
              <a:t>class</a:t>
            </a:r>
            <a:r>
              <a:rPr lang="en-US" altLang="ko-KR" sz="1400" dirty="0"/>
              <a:t> </a:t>
            </a:r>
            <a:r>
              <a:rPr lang="en-US" altLang="ko-KR" sz="1400" dirty="0" err="1"/>
              <a:t>MyMathTest</a:t>
            </a:r>
            <a:r>
              <a:rPr lang="en-US" altLang="ko-KR" sz="1400" dirty="0"/>
              <a:t> {</a:t>
            </a:r>
          </a:p>
          <a:p>
            <a:pPr marL="0" indent="0">
              <a:buNone/>
            </a:pPr>
            <a:r>
              <a:rPr lang="en-US" altLang="ko-KR" sz="1400" dirty="0"/>
              <a:t>	</a:t>
            </a:r>
            <a:r>
              <a:rPr lang="en-US" altLang="ko-KR" sz="1400" b="1" dirty="0"/>
              <a:t>public</a:t>
            </a:r>
            <a:r>
              <a:rPr lang="en-US" altLang="ko-KR" sz="1400" dirty="0"/>
              <a:t> </a:t>
            </a:r>
            <a:r>
              <a:rPr lang="en-US" altLang="ko-KR" sz="1400" b="1" dirty="0"/>
              <a:t>static</a:t>
            </a:r>
            <a:r>
              <a:rPr lang="en-US" altLang="ko-KR" sz="1400" dirty="0"/>
              <a:t> </a:t>
            </a:r>
            <a:r>
              <a:rPr lang="en-US" altLang="ko-KR" sz="1400" b="1" dirty="0"/>
              <a:t>void</a:t>
            </a:r>
            <a:r>
              <a:rPr lang="en-US" altLang="ko-KR" sz="1400" dirty="0"/>
              <a:t> main(String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[]) {</a:t>
            </a:r>
          </a:p>
          <a:p>
            <a:pPr marL="0" indent="0">
              <a:buNone/>
            </a:pPr>
            <a:r>
              <a:rPr lang="en-US" altLang="ko-KR" sz="1400" dirty="0"/>
              <a:t>		</a:t>
            </a:r>
            <a:r>
              <a:rPr lang="en-US" altLang="ko-KR" sz="1400" dirty="0" err="1"/>
              <a:t>MyMath</a:t>
            </a:r>
            <a:r>
              <a:rPr lang="en-US" altLang="ko-KR" sz="1400" dirty="0"/>
              <a:t> </a:t>
            </a:r>
            <a:r>
              <a:rPr lang="en-US" altLang="ko-KR" sz="1400" dirty="0" err="1"/>
              <a:t>obj</a:t>
            </a:r>
            <a:r>
              <a:rPr lang="en-US" altLang="ko-KR" sz="1400" dirty="0"/>
              <a:t> = </a:t>
            </a:r>
            <a:r>
              <a:rPr lang="en-US" altLang="ko-KR" sz="1400" b="1" dirty="0"/>
              <a:t>new</a:t>
            </a:r>
            <a:r>
              <a:rPr lang="en-US" altLang="ko-KR" sz="1400" dirty="0"/>
              <a:t> </a:t>
            </a:r>
            <a:r>
              <a:rPr lang="en-US" altLang="ko-KR" sz="1400" dirty="0" err="1"/>
              <a:t>MyMath</a:t>
            </a:r>
            <a:r>
              <a:rPr lang="en-US" altLang="ko-KR" sz="1400" dirty="0"/>
              <a:t>();</a:t>
            </a:r>
          </a:p>
          <a:p>
            <a:pPr marL="0" indent="0">
              <a:buNone/>
            </a:pPr>
            <a:r>
              <a:rPr lang="en-US" altLang="ko-KR" sz="1400" dirty="0"/>
              <a:t>		</a:t>
            </a:r>
            <a:r>
              <a:rPr lang="en-US" altLang="ko-KR" sz="1400" dirty="0" err="1"/>
              <a:t>System.</a:t>
            </a:r>
            <a:r>
              <a:rPr lang="en-US" altLang="ko-KR" sz="1400" b="1" i="1" dirty="0" err="1"/>
              <a:t>out</a:t>
            </a:r>
            <a:r>
              <a:rPr lang="en-US" altLang="ko-KR" sz="1400" dirty="0" err="1"/>
              <a:t>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obj.square</a:t>
            </a:r>
            <a:r>
              <a:rPr lang="en-US" altLang="ko-KR" sz="1400" dirty="0"/>
              <a:t>(10));</a:t>
            </a:r>
          </a:p>
          <a:p>
            <a:pPr marL="0" indent="0">
              <a:buNone/>
            </a:pPr>
            <a:r>
              <a:rPr lang="en-US" altLang="ko-KR" sz="1400" dirty="0"/>
              <a:t>		</a:t>
            </a:r>
            <a:r>
              <a:rPr lang="en-US" altLang="ko-KR" sz="1400" dirty="0" err="1"/>
              <a:t>System.</a:t>
            </a:r>
            <a:r>
              <a:rPr lang="en-US" altLang="ko-KR" sz="1400" b="1" i="1" dirty="0" err="1"/>
              <a:t>out</a:t>
            </a:r>
            <a:r>
              <a:rPr lang="en-US" altLang="ko-KR" sz="1400" dirty="0" err="1"/>
              <a:t>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obj.square</a:t>
            </a:r>
            <a:r>
              <a:rPr lang="en-US" altLang="ko-KR" sz="1400" dirty="0"/>
              <a:t>(3.14));</a:t>
            </a:r>
          </a:p>
          <a:p>
            <a:pPr marL="0" indent="0">
              <a:buNone/>
            </a:pPr>
            <a:r>
              <a:rPr lang="en-US" altLang="ko-KR" sz="1400" dirty="0"/>
              <a:t>	}</a:t>
            </a:r>
          </a:p>
          <a:p>
            <a:pPr marL="0" indent="0">
              <a:buNone/>
            </a:pPr>
            <a:r>
              <a:rPr lang="en-US" altLang="ko-KR" sz="1400" dirty="0"/>
              <a:t>}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702469" y="5396509"/>
            <a:ext cx="7739062" cy="663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  <a:miter lim="800000"/>
            <a:headEnd/>
            <a:tailEnd/>
          </a:ln>
          <a:ex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latinLnBrk="1">
              <a:buNone/>
            </a:pPr>
            <a:r>
              <a:rPr lang="en-US" altLang="ko-KR" sz="1400" dirty="0"/>
              <a:t>100</a:t>
            </a:r>
          </a:p>
          <a:p>
            <a:pPr marL="0" indent="0" latinLnBrk="1">
              <a:buNone/>
            </a:pPr>
            <a:r>
              <a:rPr lang="en-US" altLang="ko-KR" sz="1400" dirty="0"/>
              <a:t>9.8596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44" y="5225279"/>
            <a:ext cx="680448" cy="8347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153565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설명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42" y="1953285"/>
            <a:ext cx="83820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9794746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String s = </a:t>
            </a:r>
            <a:r>
              <a:rPr lang="en-US" altLang="ko-KR" b="1" dirty="0"/>
              <a:t>new </a:t>
            </a:r>
            <a:r>
              <a:rPr lang="en-US" altLang="ko-KR" dirty="0"/>
              <a:t>String("Hello World!"); // </a:t>
            </a:r>
            <a:r>
              <a:rPr lang="ko-KR" altLang="en-US" dirty="0"/>
              <a:t>선언과 동시에 초기화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String</a:t>
            </a:r>
            <a:r>
              <a:rPr lang="ko-KR" altLang="en-US" dirty="0" smtClean="0"/>
              <a:t> 클래스의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 생성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673" y="2915216"/>
            <a:ext cx="7036989" cy="3026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511479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객체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/>
          <a:srcRect b="11067"/>
          <a:stretch/>
        </p:blipFill>
        <p:spPr>
          <a:xfrm>
            <a:off x="599355" y="1915543"/>
            <a:ext cx="7675589" cy="310213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8126914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String </a:t>
            </a:r>
            <a:r>
              <a:rPr lang="ko-KR" altLang="en-US" dirty="0" smtClean="0"/>
              <a:t>클래스의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08" y="1620003"/>
            <a:ext cx="7706235" cy="4635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2263472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 </a:t>
            </a:r>
            <a:r>
              <a:rPr lang="ko-KR" altLang="en-US" dirty="0"/>
              <a:t>클래스</a:t>
            </a:r>
            <a:r>
              <a:rPr lang="en-US" altLang="ko-KR" dirty="0"/>
              <a:t> </a:t>
            </a:r>
            <a:r>
              <a:rPr lang="ko-KR" altLang="en-US" dirty="0"/>
              <a:t>사용하기 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928806" y="1186004"/>
            <a:ext cx="7739062" cy="558598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 lim="800000"/>
            <a:headEnd/>
            <a:tailEnd/>
          </a:ln>
          <a:ex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400" b="1" dirty="0"/>
              <a:t>public</a:t>
            </a:r>
            <a:r>
              <a:rPr lang="en-US" altLang="ko-KR" sz="1400" dirty="0"/>
              <a:t> </a:t>
            </a:r>
            <a:r>
              <a:rPr lang="en-US" altLang="ko-KR" sz="1400" b="1" dirty="0"/>
              <a:t>class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StringTest</a:t>
            </a:r>
            <a:endParaRPr lang="en-US" altLang="ko-KR" sz="1400" dirty="0"/>
          </a:p>
          <a:p>
            <a:pPr marL="0" indent="0">
              <a:buNone/>
            </a:pPr>
            <a:r>
              <a:rPr lang="en-US" altLang="ko-KR" sz="1400" dirty="0"/>
              <a:t>{</a:t>
            </a:r>
          </a:p>
          <a:p>
            <a:pPr marL="0" indent="0">
              <a:buNone/>
            </a:pPr>
            <a:r>
              <a:rPr lang="en-US" altLang="ko-KR" sz="1400" dirty="0"/>
              <a:t>   </a:t>
            </a:r>
            <a:r>
              <a:rPr lang="en-US" altLang="ko-KR" sz="1400" b="1" dirty="0"/>
              <a:t>public</a:t>
            </a:r>
            <a:r>
              <a:rPr lang="en-US" altLang="ko-KR" sz="1400" dirty="0"/>
              <a:t> </a:t>
            </a:r>
            <a:r>
              <a:rPr lang="en-US" altLang="ko-KR" sz="1400" b="1" dirty="0"/>
              <a:t>static</a:t>
            </a:r>
            <a:r>
              <a:rPr lang="en-US" altLang="ko-KR" sz="1400" dirty="0"/>
              <a:t> </a:t>
            </a:r>
            <a:r>
              <a:rPr lang="en-US" altLang="ko-KR" sz="1400" b="1" dirty="0"/>
              <a:t>void</a:t>
            </a:r>
            <a:r>
              <a:rPr lang="en-US" altLang="ko-KR" sz="1400" dirty="0"/>
              <a:t> main 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</a:t>
            </a:r>
          </a:p>
          <a:p>
            <a:pPr marL="0" indent="0">
              <a:buNone/>
            </a:pPr>
            <a:r>
              <a:rPr lang="en-US" altLang="ko-KR" sz="1400" dirty="0"/>
              <a:t>   {</a:t>
            </a:r>
          </a:p>
          <a:p>
            <a:pPr marL="0" indent="0">
              <a:buNone/>
            </a:pPr>
            <a:r>
              <a:rPr lang="en-US" altLang="ko-KR" sz="1400" dirty="0"/>
              <a:t>      String proverb = "A barking dog";		// new </a:t>
            </a:r>
            <a:r>
              <a:rPr lang="ko-KR" altLang="en-US" sz="1400" dirty="0"/>
              <a:t>연산자 생략</a:t>
            </a:r>
          </a:p>
          <a:p>
            <a:pPr marL="0" indent="0">
              <a:buNone/>
            </a:pPr>
            <a:r>
              <a:rPr lang="ko-KR" altLang="en-US" sz="1400" dirty="0"/>
              <a:t>      </a:t>
            </a:r>
            <a:r>
              <a:rPr lang="en-US" altLang="ko-KR" sz="1400" dirty="0"/>
              <a:t>String </a:t>
            </a:r>
            <a:r>
              <a:rPr lang="en-US" altLang="ko-KR" sz="1400" dirty="0" err="1"/>
              <a:t>s1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s2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s3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s4</a:t>
            </a:r>
            <a:r>
              <a:rPr lang="en-US" altLang="ko-KR" sz="1400" dirty="0"/>
              <a:t>;	// </a:t>
            </a:r>
            <a:r>
              <a:rPr lang="ko-KR" altLang="en-US" sz="1400" dirty="0"/>
              <a:t>참조 변수로서 </a:t>
            </a:r>
            <a:r>
              <a:rPr lang="ko-KR" altLang="en-US" sz="1400" dirty="0" err="1"/>
              <a:t>메소드에서</a:t>
            </a:r>
            <a:r>
              <a:rPr lang="ko-KR" altLang="en-US" sz="1400" dirty="0"/>
              <a:t> 반환된 </a:t>
            </a:r>
            <a:r>
              <a:rPr lang="ko-KR" altLang="en-US" sz="1400" dirty="0" err="1"/>
              <a:t>참조값을</a:t>
            </a:r>
            <a:r>
              <a:rPr lang="ko-KR" altLang="en-US" sz="1400" dirty="0"/>
              <a:t> 받는다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marL="0" indent="0">
              <a:buNone/>
            </a:pPr>
            <a:r>
              <a:rPr lang="ko-KR" altLang="en-US" sz="1400" dirty="0"/>
              <a:t> </a:t>
            </a:r>
          </a:p>
          <a:p>
            <a:pPr marL="0" indent="0">
              <a:buNone/>
            </a:pPr>
            <a:r>
              <a:rPr lang="ko-KR" altLang="en-US" sz="1400" dirty="0"/>
              <a:t>      </a:t>
            </a:r>
            <a:r>
              <a:rPr lang="en-US" altLang="ko-KR" sz="1400" dirty="0" err="1"/>
              <a:t>System.</a:t>
            </a:r>
            <a:r>
              <a:rPr lang="en-US" altLang="ko-KR" sz="1400" i="1" dirty="0" err="1"/>
              <a:t>out</a:t>
            </a:r>
            <a:r>
              <a:rPr lang="en-US" altLang="ko-KR" sz="1400" dirty="0" err="1"/>
              <a:t>.println</a:t>
            </a:r>
            <a:r>
              <a:rPr lang="en-US" altLang="ko-KR" sz="1400" dirty="0"/>
              <a:t> ("</a:t>
            </a:r>
            <a:r>
              <a:rPr lang="ko-KR" altLang="en-US" sz="1400" dirty="0"/>
              <a:t>문자열의 길이 </a:t>
            </a:r>
            <a:r>
              <a:rPr lang="en-US" altLang="ko-KR" sz="1400" dirty="0"/>
              <a:t>="</a:t>
            </a:r>
            <a:r>
              <a:rPr lang="ko-KR" altLang="en-US" sz="1400" dirty="0"/>
              <a:t> </a:t>
            </a:r>
            <a:r>
              <a:rPr lang="en-US" altLang="ko-KR" sz="1400" dirty="0"/>
              <a:t>+ </a:t>
            </a:r>
            <a:r>
              <a:rPr lang="en-US" altLang="ko-KR" sz="1400" dirty="0" err="1"/>
              <a:t>proverb.length</a:t>
            </a:r>
            <a:r>
              <a:rPr lang="en-US" altLang="ko-KR" sz="1400" dirty="0"/>
              <a:t>());</a:t>
            </a:r>
          </a:p>
          <a:p>
            <a:pPr marL="0" indent="0">
              <a:buNone/>
            </a:pPr>
            <a:r>
              <a:rPr lang="en-US" altLang="ko-KR" sz="1400" dirty="0"/>
              <a:t> </a:t>
            </a:r>
          </a:p>
          <a:p>
            <a:pPr marL="0" indent="0">
              <a:buNone/>
            </a:pPr>
            <a:r>
              <a:rPr lang="en-US" altLang="ko-KR" sz="1400" dirty="0"/>
              <a:t>      </a:t>
            </a:r>
            <a:r>
              <a:rPr lang="en-US" altLang="ko-KR" sz="1400" dirty="0" err="1"/>
              <a:t>s1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proverb.concat</a:t>
            </a:r>
            <a:r>
              <a:rPr lang="en-US" altLang="ko-KR" sz="1400" dirty="0"/>
              <a:t> (" never Bites!");	// </a:t>
            </a:r>
            <a:r>
              <a:rPr lang="ko-KR" altLang="en-US" sz="1400" dirty="0"/>
              <a:t>문자열 결합</a:t>
            </a:r>
          </a:p>
          <a:p>
            <a:pPr marL="0" indent="0">
              <a:buNone/>
            </a:pPr>
            <a:r>
              <a:rPr lang="ko-KR" altLang="en-US" sz="1400" dirty="0"/>
              <a:t>      </a:t>
            </a:r>
            <a:r>
              <a:rPr lang="en-US" altLang="ko-KR" sz="1400" dirty="0" err="1"/>
              <a:t>s2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proverb.replace</a:t>
            </a:r>
            <a:r>
              <a:rPr lang="en-US" altLang="ko-KR" sz="1400" dirty="0"/>
              <a:t> ('B', 'b');		// </a:t>
            </a:r>
            <a:r>
              <a:rPr lang="ko-KR" altLang="en-US" sz="1400" dirty="0"/>
              <a:t>문자 교환</a:t>
            </a:r>
          </a:p>
          <a:p>
            <a:pPr marL="0" indent="0">
              <a:buNone/>
            </a:pPr>
            <a:r>
              <a:rPr lang="ko-KR" altLang="en-US" sz="1400" dirty="0"/>
              <a:t>      </a:t>
            </a:r>
            <a:r>
              <a:rPr lang="en-US" altLang="ko-KR" sz="1400" dirty="0" err="1"/>
              <a:t>s3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proverb.substring</a:t>
            </a:r>
            <a:r>
              <a:rPr lang="en-US" altLang="ko-KR" sz="1400" dirty="0"/>
              <a:t> (2, 5);		// </a:t>
            </a:r>
            <a:r>
              <a:rPr lang="ko-KR" altLang="en-US" sz="1400" dirty="0"/>
              <a:t>부분 문자열 추출</a:t>
            </a:r>
          </a:p>
          <a:p>
            <a:pPr marL="0" indent="0">
              <a:buNone/>
            </a:pPr>
            <a:r>
              <a:rPr lang="ko-KR" altLang="en-US" sz="1400" dirty="0"/>
              <a:t>      </a:t>
            </a:r>
            <a:r>
              <a:rPr lang="en-US" altLang="ko-KR" sz="1400" dirty="0" err="1"/>
              <a:t>s4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proverb.toUpperCase</a:t>
            </a:r>
            <a:r>
              <a:rPr lang="en-US" altLang="ko-KR" sz="1400" dirty="0"/>
              <a:t>();		// </a:t>
            </a:r>
            <a:r>
              <a:rPr lang="ko-KR" altLang="en-US" sz="1400" dirty="0"/>
              <a:t>대문자로 변환 </a:t>
            </a:r>
          </a:p>
          <a:p>
            <a:pPr marL="0" indent="0">
              <a:buNone/>
            </a:pPr>
            <a:r>
              <a:rPr lang="ko-KR" altLang="en-US" sz="1400" dirty="0"/>
              <a:t> </a:t>
            </a:r>
          </a:p>
          <a:p>
            <a:pPr marL="0" indent="0">
              <a:buNone/>
            </a:pPr>
            <a:r>
              <a:rPr lang="ko-KR" altLang="en-US" sz="1400" dirty="0"/>
              <a:t>      </a:t>
            </a:r>
            <a:r>
              <a:rPr lang="en-US" altLang="ko-KR" sz="1400" dirty="0" err="1"/>
              <a:t>System.</a:t>
            </a:r>
            <a:r>
              <a:rPr lang="en-US" altLang="ko-KR" sz="1400" i="1" dirty="0" err="1"/>
              <a:t>out</a:t>
            </a:r>
            <a:r>
              <a:rPr lang="en-US" altLang="ko-KR" sz="1400" dirty="0" err="1"/>
              <a:t>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s1</a:t>
            </a:r>
            <a:r>
              <a:rPr lang="en-US" altLang="ko-KR" sz="1400" dirty="0"/>
              <a:t>);</a:t>
            </a:r>
          </a:p>
          <a:p>
            <a:pPr marL="0" indent="0">
              <a:buNone/>
            </a:pPr>
            <a:r>
              <a:rPr lang="en-US" altLang="ko-KR" sz="1400" dirty="0"/>
              <a:t>      </a:t>
            </a:r>
            <a:r>
              <a:rPr lang="en-US" altLang="ko-KR" sz="1400" dirty="0" err="1"/>
              <a:t>System.</a:t>
            </a:r>
            <a:r>
              <a:rPr lang="en-US" altLang="ko-KR" sz="1400" i="1" dirty="0" err="1"/>
              <a:t>out</a:t>
            </a:r>
            <a:r>
              <a:rPr lang="en-US" altLang="ko-KR" sz="1400" dirty="0" err="1"/>
              <a:t>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s2</a:t>
            </a:r>
            <a:r>
              <a:rPr lang="en-US" altLang="ko-KR" sz="1400" dirty="0"/>
              <a:t>);</a:t>
            </a:r>
          </a:p>
          <a:p>
            <a:pPr marL="0" indent="0">
              <a:buNone/>
            </a:pPr>
            <a:r>
              <a:rPr lang="en-US" altLang="ko-KR" sz="1400" dirty="0"/>
              <a:t>      </a:t>
            </a:r>
            <a:r>
              <a:rPr lang="en-US" altLang="ko-KR" sz="1400" dirty="0" err="1"/>
              <a:t>System.</a:t>
            </a:r>
            <a:r>
              <a:rPr lang="en-US" altLang="ko-KR" sz="1400" i="1" dirty="0" err="1"/>
              <a:t>out</a:t>
            </a:r>
            <a:r>
              <a:rPr lang="en-US" altLang="ko-KR" sz="1400" dirty="0" err="1"/>
              <a:t>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s3</a:t>
            </a:r>
            <a:r>
              <a:rPr lang="en-US" altLang="ko-KR" sz="1400" dirty="0"/>
              <a:t>);</a:t>
            </a:r>
          </a:p>
          <a:p>
            <a:pPr marL="0" indent="0">
              <a:buNone/>
            </a:pPr>
            <a:r>
              <a:rPr lang="en-US" altLang="ko-KR" sz="1400" dirty="0"/>
              <a:t>      </a:t>
            </a:r>
            <a:r>
              <a:rPr lang="en-US" altLang="ko-KR" sz="1400" dirty="0" err="1"/>
              <a:t>System.</a:t>
            </a:r>
            <a:r>
              <a:rPr lang="en-US" altLang="ko-KR" sz="1400" i="1" dirty="0" err="1"/>
              <a:t>out</a:t>
            </a:r>
            <a:r>
              <a:rPr lang="en-US" altLang="ko-KR" sz="1400" dirty="0" err="1"/>
              <a:t>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s4</a:t>
            </a:r>
            <a:r>
              <a:rPr lang="en-US" altLang="ko-KR" sz="1400" dirty="0"/>
              <a:t>);</a:t>
            </a:r>
          </a:p>
          <a:p>
            <a:pPr marL="0" indent="0">
              <a:buNone/>
            </a:pPr>
            <a:r>
              <a:rPr lang="en-US" altLang="ko-KR" sz="1400" dirty="0"/>
              <a:t>   }</a:t>
            </a:r>
          </a:p>
          <a:p>
            <a:pPr marL="0" indent="0">
              <a:buNone/>
            </a:pPr>
            <a:r>
              <a:rPr lang="en-US" altLang="ko-KR" sz="1400" dirty="0"/>
              <a:t>}</a:t>
            </a:r>
          </a:p>
        </p:txBody>
      </p:sp>
    </p:spTree>
    <p:extLst>
      <p:ext uri="{BB962C8B-B14F-4D97-AF65-F5344CB8AC3E}">
        <p14:creationId xmlns="" xmlns:p14="http://schemas.microsoft.com/office/powerpoint/2010/main" val="10008386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</a:t>
            </a:r>
            <a:endParaRPr lang="ko-KR" alt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702469" y="3711921"/>
            <a:ext cx="7739062" cy="234813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  <a:miter lim="800000"/>
            <a:headEnd/>
            <a:tailEnd/>
          </a:ln>
          <a:ex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latinLnBrk="1">
              <a:buNone/>
            </a:pPr>
            <a:r>
              <a:rPr lang="ko-KR" altLang="en-US" sz="1400" dirty="0"/>
              <a:t>문자열의 길이 </a:t>
            </a:r>
            <a:r>
              <a:rPr lang="en-US" altLang="ko-KR" sz="1400" dirty="0"/>
              <a:t>=13</a:t>
            </a:r>
            <a:endParaRPr lang="ko-KR" altLang="en-US" sz="1400" dirty="0"/>
          </a:p>
          <a:p>
            <a:pPr marL="0" indent="0" latinLnBrk="1">
              <a:buNone/>
            </a:pPr>
            <a:r>
              <a:rPr lang="en-US" altLang="ko-KR" sz="1400" dirty="0"/>
              <a:t>A barking dog never Bites!</a:t>
            </a:r>
          </a:p>
          <a:p>
            <a:pPr marL="0" indent="0" latinLnBrk="1">
              <a:buNone/>
            </a:pPr>
            <a:r>
              <a:rPr lang="en-US" altLang="ko-KR" sz="1400" dirty="0"/>
              <a:t>A barking dog</a:t>
            </a:r>
          </a:p>
          <a:p>
            <a:pPr marL="0" indent="0" latinLnBrk="1">
              <a:buNone/>
            </a:pPr>
            <a:r>
              <a:rPr lang="en-US" altLang="ko-KR" sz="1400" dirty="0"/>
              <a:t>bar</a:t>
            </a:r>
          </a:p>
          <a:p>
            <a:pPr marL="0" indent="0" latinLnBrk="1">
              <a:buNone/>
            </a:pPr>
            <a:r>
              <a:rPr lang="en-US" altLang="ko-KR" sz="1400" dirty="0"/>
              <a:t>A BARKING DOG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021" y="3631869"/>
            <a:ext cx="680448" cy="83477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25872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+ </a:t>
            </a:r>
            <a:r>
              <a:rPr lang="ko-KR" altLang="en-US" dirty="0" smtClean="0"/>
              <a:t>연산자를 사용한다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문자열의 결합</a:t>
            </a:r>
            <a:endParaRPr lang="ko-KR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928806" y="2516863"/>
            <a:ext cx="7739062" cy="113168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 lim="800000"/>
            <a:headEnd/>
            <a:tailEnd/>
          </a:ln>
          <a:ex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400" dirty="0"/>
              <a:t>String subject = "Money";</a:t>
            </a:r>
          </a:p>
          <a:p>
            <a:pPr marL="0" indent="0">
              <a:buNone/>
            </a:pPr>
            <a:r>
              <a:rPr lang="en-US" altLang="ko-KR" sz="1400" dirty="0"/>
              <a:t>String other = " has no value if it is not used";</a:t>
            </a:r>
          </a:p>
          <a:p>
            <a:pPr marL="0" indent="0">
              <a:buNone/>
            </a:pPr>
            <a:r>
              <a:rPr lang="en-US" altLang="ko-KR" sz="1400" dirty="0"/>
              <a:t>String sentence = subject + other; 	// "Money has no value if it is not used"</a:t>
            </a:r>
          </a:p>
        </p:txBody>
      </p:sp>
    </p:spTree>
    <p:extLst>
      <p:ext uri="{BB962C8B-B14F-4D97-AF65-F5344CB8AC3E}">
        <p14:creationId xmlns="" xmlns:p14="http://schemas.microsoft.com/office/powerpoint/2010/main" val="27914933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자바에서는 문자열과 기초 </a:t>
            </a:r>
            <a:r>
              <a:rPr lang="ko-KR" altLang="en-US" dirty="0" err="1"/>
              <a:t>자료형</a:t>
            </a:r>
            <a:r>
              <a:rPr lang="ko-KR" altLang="en-US" dirty="0"/>
              <a:t> 변수를 결합하게 되면 자동적으로 기초 </a:t>
            </a:r>
            <a:r>
              <a:rPr lang="ko-KR" altLang="en-US" dirty="0" err="1"/>
              <a:t>자료형을</a:t>
            </a:r>
            <a:r>
              <a:rPr lang="ko-KR" altLang="en-US" dirty="0"/>
              <a:t> 문자열로 변환한다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수치값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문자열</a:t>
            </a:r>
            <a:endParaRPr lang="ko-KR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93828" y="3322621"/>
            <a:ext cx="7739062" cy="113168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 lim="800000"/>
            <a:headEnd/>
            <a:tailEnd/>
          </a:ln>
          <a:ex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400" b="1" dirty="0" err="1"/>
              <a:t>int</a:t>
            </a:r>
            <a:r>
              <a:rPr lang="en-US" altLang="ko-KR" sz="1400" dirty="0"/>
              <a:t> x = 20;</a:t>
            </a:r>
          </a:p>
          <a:p>
            <a:pPr marL="0" indent="0">
              <a:buNone/>
            </a:pP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결과값은 </a:t>
            </a:r>
            <a:r>
              <a:rPr lang="en-US" altLang="ko-KR" sz="1400" dirty="0"/>
              <a:t>" + x);	// ”</a:t>
            </a:r>
            <a:r>
              <a:rPr lang="ko-KR" altLang="en-US" sz="1400" dirty="0"/>
              <a:t>결과값은 </a:t>
            </a:r>
            <a:r>
              <a:rPr lang="en-US" altLang="ko-KR" sz="1400" dirty="0"/>
              <a:t>20” </a:t>
            </a:r>
            <a:r>
              <a:rPr lang="ko-KR" altLang="en-US" sz="1400" dirty="0"/>
              <a:t>이 출력된다</a:t>
            </a:r>
            <a:r>
              <a:rPr lang="en-US" altLang="ko-KR" sz="1400" dirty="0"/>
              <a:t>. </a:t>
            </a:r>
            <a:endParaRPr lang="ko-KR" altLang="en-US" sz="1400" dirty="0"/>
          </a:p>
          <a:p>
            <a:pPr marL="0" indent="0">
              <a:buNone/>
            </a:pPr>
            <a:r>
              <a:rPr lang="en-US" altLang="ko-KR" sz="1400" dirty="0" smtClean="0"/>
              <a:t>String </a:t>
            </a:r>
            <a:r>
              <a:rPr lang="en-US" altLang="ko-KR" sz="1400" dirty="0"/>
              <a:t>answer = "The answer is " + 100;	// “The answer is 100"</a:t>
            </a:r>
          </a:p>
        </p:txBody>
      </p:sp>
    </p:spTree>
    <p:extLst>
      <p:ext uri="{BB962C8B-B14F-4D97-AF65-F5344CB8AC3E}">
        <p14:creationId xmlns="" xmlns:p14="http://schemas.microsoft.com/office/powerpoint/2010/main" val="21594833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즉 문자열 “</a:t>
            </a:r>
            <a:r>
              <a:rPr lang="en-US" altLang="ko-KR" dirty="0"/>
              <a:t>123”</a:t>
            </a:r>
            <a:r>
              <a:rPr lang="ko-KR" altLang="en-US" dirty="0"/>
              <a:t>을 숫자 </a:t>
            </a:r>
            <a:r>
              <a:rPr lang="en-US" altLang="ko-KR" dirty="0"/>
              <a:t>123</a:t>
            </a:r>
            <a:r>
              <a:rPr lang="ko-KR" altLang="en-US" dirty="0"/>
              <a:t>으로 변환하려면 어떻게 하여야 하는가</a:t>
            </a:r>
            <a:r>
              <a:rPr lang="en-US" altLang="ko-KR" dirty="0"/>
              <a:t>? </a:t>
            </a:r>
            <a:r>
              <a:rPr lang="ko-KR" altLang="en-US" dirty="0"/>
              <a:t>자바에는 이것을 전문으로 해주는 클래스가 있다</a:t>
            </a:r>
            <a:r>
              <a:rPr lang="en-US" altLang="ko-KR" dirty="0"/>
              <a:t>. </a:t>
            </a:r>
            <a:r>
              <a:rPr lang="ko-KR" altLang="en-US" dirty="0"/>
              <a:t>바로 </a:t>
            </a:r>
            <a:r>
              <a:rPr lang="ko-KR" altLang="en-US" dirty="0" err="1"/>
              <a:t>랩퍼</a:t>
            </a:r>
            <a:r>
              <a:rPr lang="ko-KR" altLang="en-US" dirty="0"/>
              <a:t> 클래스인 </a:t>
            </a:r>
            <a:r>
              <a:rPr lang="en-US" altLang="ko-KR" dirty="0"/>
              <a:t>Integer </a:t>
            </a:r>
            <a:r>
              <a:rPr lang="ko-KR" altLang="en-US" dirty="0"/>
              <a:t>클래스이다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문자열</a:t>
            </a:r>
            <a:r>
              <a:rPr lang="en-US" altLang="ko-KR" dirty="0" smtClean="0"/>
              <a:t>-&gt;</a:t>
            </a:r>
            <a:r>
              <a:rPr lang="ko-KR" altLang="en-US" dirty="0" err="1" smtClean="0"/>
              <a:t>수치값</a:t>
            </a:r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095" y="2866130"/>
            <a:ext cx="7850392" cy="3631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33916148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문자열을 기초 </a:t>
            </a:r>
            <a:r>
              <a:rPr lang="ko-KR" altLang="en-US" dirty="0" err="1"/>
              <a:t>자료형으로</a:t>
            </a:r>
            <a:r>
              <a:rPr lang="ko-KR" altLang="en-US" dirty="0"/>
              <a:t> 변환하려면 각 </a:t>
            </a:r>
            <a:r>
              <a:rPr lang="ko-KR" altLang="en-US" dirty="0" err="1"/>
              <a:t>랩퍼</a:t>
            </a:r>
            <a:r>
              <a:rPr lang="ko-KR" altLang="en-US" dirty="0"/>
              <a:t> </a:t>
            </a:r>
            <a:r>
              <a:rPr lang="ko-KR" altLang="en-US" dirty="0" smtClean="0"/>
              <a:t>클래스의 </a:t>
            </a:r>
            <a:r>
              <a:rPr lang="en-US" altLang="ko-KR" dirty="0" err="1" smtClean="0"/>
              <a:t>parseXXX</a:t>
            </a:r>
            <a:r>
              <a:rPr lang="en-US" altLang="ko-KR" dirty="0"/>
              <a:t>() </a:t>
            </a:r>
            <a:r>
              <a:rPr lang="ko-KR" altLang="en-US" dirty="0" err="1"/>
              <a:t>메소드를</a:t>
            </a:r>
            <a:r>
              <a:rPr lang="ko-KR" altLang="en-US" dirty="0"/>
              <a:t> 사용한다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</a:t>
            </a:r>
            <a:endParaRPr lang="ko-KR" altLang="en-US" dirty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593828" y="3322621"/>
            <a:ext cx="7739062" cy="113168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 lim="800000"/>
            <a:headEnd/>
            <a:tailEnd/>
          </a:ln>
          <a:extLst/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 pitchFamily="18" charset="2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itchFamily="18" charset="2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ko-KR" sz="1400" b="1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Integer.parseInt</a:t>
            </a:r>
            <a:r>
              <a:rPr lang="en-US" altLang="ko-KR" sz="1400" dirty="0"/>
              <a:t>("123");		</a:t>
            </a:r>
            <a:r>
              <a:rPr lang="en-US" altLang="ko-KR" sz="1400" dirty="0" smtClean="0"/>
              <a:t> // </a:t>
            </a:r>
            <a:r>
              <a:rPr lang="ko-KR" altLang="en-US" sz="1400" dirty="0"/>
              <a:t>변수 </a:t>
            </a:r>
            <a:r>
              <a:rPr lang="en-US" altLang="ko-KR" sz="1400" dirty="0" err="1"/>
              <a:t>i</a:t>
            </a:r>
            <a:r>
              <a:rPr lang="ko-KR" altLang="en-US" sz="1400" dirty="0"/>
              <a:t>에 정수 </a:t>
            </a:r>
            <a:r>
              <a:rPr lang="en-US" altLang="ko-KR" sz="1400" dirty="0"/>
              <a:t>123</a:t>
            </a:r>
            <a:r>
              <a:rPr lang="ko-KR" altLang="en-US" sz="1400" dirty="0"/>
              <a:t>이 저장된다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marL="0" indent="0">
              <a:buNone/>
            </a:pPr>
            <a:r>
              <a:rPr lang="en-US" altLang="ko-KR" sz="1400" b="1" dirty="0"/>
              <a:t>double</a:t>
            </a:r>
            <a:r>
              <a:rPr lang="en-US" altLang="ko-KR" sz="1400" dirty="0"/>
              <a:t> d = </a:t>
            </a:r>
            <a:r>
              <a:rPr lang="en-US" altLang="ko-KR" sz="1400" dirty="0" err="1"/>
              <a:t>Double.parseDouble</a:t>
            </a:r>
            <a:r>
              <a:rPr lang="en-US" altLang="ko-KR" sz="1400" dirty="0"/>
              <a:t>("3.141592</a:t>
            </a:r>
            <a:r>
              <a:rPr lang="en-US" altLang="ko-KR" sz="1400" dirty="0" smtClean="0"/>
              <a:t>"); // </a:t>
            </a:r>
            <a:r>
              <a:rPr lang="ko-KR" altLang="en-US" sz="1400" dirty="0"/>
              <a:t>변수 </a:t>
            </a:r>
            <a:r>
              <a:rPr lang="en-US" altLang="ko-KR" sz="1400" dirty="0"/>
              <a:t>d</a:t>
            </a:r>
            <a:r>
              <a:rPr lang="ko-KR" altLang="en-US" sz="1400" dirty="0"/>
              <a:t>에 실수 </a:t>
            </a:r>
            <a:r>
              <a:rPr lang="en-US" altLang="ko-KR" sz="1400" dirty="0"/>
              <a:t>3.141592</a:t>
            </a:r>
            <a:r>
              <a:rPr lang="ko-KR" altLang="en-US" sz="1400" dirty="0"/>
              <a:t>가 저장된다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="" xmlns:p14="http://schemas.microsoft.com/office/powerpoint/2010/main" val="5100314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5"/>
          <p:cNvSpPr txBox="1">
            <a:spLocks noChangeArrowheads="1"/>
          </p:cNvSpPr>
          <p:nvPr/>
        </p:nvSpPr>
        <p:spPr bwMode="auto">
          <a:xfrm>
            <a:off x="1152606" y="908050"/>
            <a:ext cx="6661070" cy="646331"/>
          </a:xfrm>
          <a:prstGeom prst="rect">
            <a:avLst/>
          </a:prstGeom>
          <a:solidFill>
            <a:srgbClr val="66CCFF"/>
          </a:solidFill>
          <a:ln>
            <a:noFill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r>
              <a:rPr kumimoji="0" lang="ko-KR" altLang="en-US" sz="3600" i="1" dirty="0" smtClean="0">
                <a:latin typeface="Comic Sans MS" panose="030F0702030302020204" pitchFamily="66" charset="0"/>
                <a:ea typeface="HY엽서L" panose="02030600000101010101" pitchFamily="18" charset="-127"/>
              </a:rPr>
              <a:t>제</a:t>
            </a:r>
            <a:r>
              <a:rPr kumimoji="0" lang="en-US" altLang="ko-KR" sz="3600" i="1" dirty="0">
                <a:latin typeface="Comic Sans MS" panose="030F0702030302020204" pitchFamily="66" charset="0"/>
                <a:ea typeface="HY엽서L" panose="02030600000101010101" pitchFamily="18" charset="-127"/>
              </a:rPr>
              <a:t>6</a:t>
            </a:r>
            <a:r>
              <a:rPr kumimoji="0" lang="ko-KR" altLang="en-US" sz="3600" i="1" dirty="0" smtClean="0">
                <a:latin typeface="Comic Sans MS" panose="030F0702030302020204" pitchFamily="66" charset="0"/>
                <a:ea typeface="HY엽서L" panose="02030600000101010101" pitchFamily="18" charset="-127"/>
              </a:rPr>
              <a:t>장 클래스</a:t>
            </a:r>
            <a:r>
              <a:rPr kumimoji="0" lang="en-US" altLang="ko-KR" sz="3600" i="1" dirty="0" smtClean="0">
                <a:latin typeface="Comic Sans MS" panose="030F0702030302020204" pitchFamily="66" charset="0"/>
                <a:ea typeface="HY엽서L" panose="02030600000101010101" pitchFamily="18" charset="-127"/>
              </a:rPr>
              <a:t>,</a:t>
            </a:r>
            <a:r>
              <a:rPr kumimoji="0" lang="ko-KR" altLang="en-US" sz="3600" i="1" dirty="0" smtClean="0">
                <a:latin typeface="Comic Sans MS" panose="030F0702030302020204" pitchFamily="66" charset="0"/>
                <a:ea typeface="HY엽서L" panose="02030600000101010101" pitchFamily="18" charset="-127"/>
              </a:rPr>
              <a:t> </a:t>
            </a:r>
            <a:r>
              <a:rPr kumimoji="0" lang="ko-KR" altLang="en-US" sz="3600" i="1" dirty="0" err="1" smtClean="0">
                <a:latin typeface="Comic Sans MS" panose="030F0702030302020204" pitchFamily="66" charset="0"/>
                <a:ea typeface="HY엽서L" panose="02030600000101010101" pitchFamily="18" charset="-127"/>
              </a:rPr>
              <a:t>메소드</a:t>
            </a:r>
            <a:r>
              <a:rPr kumimoji="0" lang="ko-KR" altLang="en-US" sz="3600" i="1" dirty="0" smtClean="0">
                <a:latin typeface="Comic Sans MS" panose="030F0702030302020204" pitchFamily="66" charset="0"/>
                <a:ea typeface="HY엽서L" panose="02030600000101010101" pitchFamily="18" charset="-127"/>
              </a:rPr>
              <a:t> 심층연구</a:t>
            </a:r>
            <a:endParaRPr kumimoji="0" lang="en-US" altLang="ko-KR" sz="3600" i="1" dirty="0">
              <a:latin typeface="Comic Sans MS" panose="030F0702030302020204" pitchFamily="66" charset="0"/>
              <a:ea typeface="HY엽서L" panose="02030600000101010101" pitchFamily="18" charset="-127"/>
            </a:endParaRPr>
          </a:p>
        </p:txBody>
      </p:sp>
      <p:sp>
        <p:nvSpPr>
          <p:cNvPr id="4099" name="Text Box 411"/>
          <p:cNvSpPr txBox="1">
            <a:spLocks noChangeArrowheads="1"/>
          </p:cNvSpPr>
          <p:nvPr/>
        </p:nvSpPr>
        <p:spPr bwMode="auto">
          <a:xfrm>
            <a:off x="1503363" y="384175"/>
            <a:ext cx="41941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Clr>
                <a:schemeClr val="folHlink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lr>
                <a:schemeClr val="bg2"/>
              </a:buClr>
              <a:buFont typeface="Symbol" panose="05050102010706020507" pitchFamily="18" charset="2"/>
              <a:buChar char="·"/>
              <a:defRPr kumimoji="1" sz="20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6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 panose="05050102010706020507" pitchFamily="18" charset="2"/>
              <a:buChar char="·"/>
              <a:defRPr kumimoji="1" sz="1400">
                <a:solidFill>
                  <a:schemeClr val="tx1"/>
                </a:solidFill>
                <a:latin typeface="Trebuchet MS" panose="020B0603020202020204" pitchFamily="34" charset="0"/>
                <a:ea typeface="굴림" panose="020B0600000101010101" pitchFamily="50" charset="-127"/>
              </a:defRPr>
            </a:lvl9pPr>
          </a:lstStyle>
          <a:p>
            <a:pPr latinLnBrk="0">
              <a:spcBef>
                <a:spcPct val="0"/>
              </a:spcBef>
              <a:buClrTx/>
              <a:buFontTx/>
              <a:buNone/>
            </a:pPr>
            <a:r>
              <a:rPr kumimoji="0" lang="ko-KR" altLang="en-US" sz="2800" i="1">
                <a:solidFill>
                  <a:schemeClr val="tx2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어서와 </a:t>
            </a:r>
            <a:r>
              <a:rPr kumimoji="0" lang="en-US" altLang="ko-KR" sz="2800" i="1">
                <a:solidFill>
                  <a:schemeClr val="tx2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Java</a:t>
            </a:r>
            <a:r>
              <a:rPr kumimoji="0" lang="ko-KR" altLang="en-US" sz="2800" i="1">
                <a:solidFill>
                  <a:schemeClr val="tx2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는 처음이지</a:t>
            </a:r>
            <a:r>
              <a:rPr kumimoji="0" lang="en-US" altLang="ko-KR" sz="2800" i="1">
                <a:solidFill>
                  <a:schemeClr val="tx2"/>
                </a:solidFill>
                <a:latin typeface="MD개성체" panose="02020603020101020101" pitchFamily="18" charset="-127"/>
                <a:ea typeface="MD개성체" panose="02020603020101020101" pitchFamily="18" charset="-127"/>
              </a:rPr>
              <a:t>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접근 제어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altLang="ko-KR" dirty="0" err="1"/>
              <a:t>클래스</a:t>
            </a:r>
            <a:r>
              <a:rPr lang="en-US" altLang="ko-KR" dirty="0"/>
              <a:t> </a:t>
            </a:r>
            <a:r>
              <a:rPr lang="en-US" altLang="ko-KR" dirty="0" err="1"/>
              <a:t>안에</a:t>
            </a:r>
            <a:r>
              <a:rPr lang="en-US" altLang="ko-KR" dirty="0"/>
              <a:t> </a:t>
            </a:r>
            <a:r>
              <a:rPr lang="en-US" altLang="ko-KR" dirty="0" err="1"/>
              <a:t>변수나</a:t>
            </a:r>
            <a:r>
              <a:rPr lang="en-US" altLang="ko-KR" dirty="0"/>
              <a:t> </a:t>
            </a:r>
            <a:r>
              <a:rPr lang="en-US" altLang="ko-KR" dirty="0" err="1"/>
              <a:t>메소드들을</a:t>
            </a:r>
            <a:r>
              <a:rPr lang="en-US" altLang="ko-KR" dirty="0"/>
              <a:t> </a:t>
            </a:r>
            <a:r>
              <a:rPr lang="en-US" altLang="ko-KR" dirty="0" err="1" smtClean="0"/>
              <a:t>누구나</a:t>
            </a:r>
            <a:r>
              <a:rPr lang="en-US" altLang="ko-KR" dirty="0" smtClean="0"/>
              <a:t> </a:t>
            </a:r>
            <a:r>
              <a:rPr lang="en-US" altLang="ko-KR" dirty="0" err="1"/>
              <a:t>사용할</a:t>
            </a:r>
            <a:r>
              <a:rPr lang="en-US" altLang="ko-KR" dirty="0"/>
              <a:t> 수 </a:t>
            </a:r>
            <a:r>
              <a:rPr lang="en-US" altLang="ko-KR" dirty="0" smtClean="0"/>
              <a:t>있</a:t>
            </a:r>
            <a:r>
              <a:rPr lang="ko-KR" altLang="en-US" dirty="0" smtClean="0"/>
              <a:t>게 하면 어떻게 될까</a:t>
            </a:r>
            <a:r>
              <a:rPr lang="en-US" altLang="ko-KR" dirty="0" smtClean="0"/>
              <a:t>? -&gt; </a:t>
            </a:r>
            <a:r>
              <a:rPr lang="en-US" altLang="ko-KR" dirty="0" err="1" smtClean="0"/>
              <a:t>많은</a:t>
            </a:r>
            <a:r>
              <a:rPr lang="en-US" altLang="ko-KR" dirty="0" smtClean="0"/>
              <a:t> </a:t>
            </a:r>
            <a:r>
              <a:rPr lang="en-US" altLang="ko-KR" dirty="0" err="1"/>
              <a:t>문제가</a:t>
            </a:r>
            <a:r>
              <a:rPr lang="en-US" altLang="ko-KR" dirty="0"/>
              <a:t> </a:t>
            </a:r>
            <a:r>
              <a:rPr lang="en-US" altLang="ko-KR" dirty="0" err="1"/>
              <a:t>발생할</a:t>
            </a:r>
            <a:r>
              <a:rPr lang="en-US" altLang="ko-KR" dirty="0"/>
              <a:t> </a:t>
            </a:r>
            <a:r>
              <a:rPr lang="en-US" altLang="ko-KR" dirty="0" err="1"/>
              <a:t>것이다</a:t>
            </a:r>
            <a:r>
              <a:rPr lang="en-US" altLang="ko-KR" dirty="0"/>
              <a:t>. </a:t>
            </a:r>
          </a:p>
          <a:p>
            <a:pPr eaLnBrk="1" hangingPunct="1"/>
            <a:endParaRPr lang="en-US" altLang="ko-KR" dirty="0"/>
          </a:p>
        </p:txBody>
      </p:sp>
    </p:spTree>
    <p:extLst>
      <p:ext uri="{BB962C8B-B14F-4D97-AF65-F5344CB8AC3E}">
        <p14:creationId xmlns="" xmlns:p14="http://schemas.microsoft.com/office/powerpoint/2010/main" val="236119143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접근 제어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접근 제어</a:t>
            </a:r>
            <a:r>
              <a:rPr lang="en-US" altLang="ko-KR" smtClean="0"/>
              <a:t>(access control): </a:t>
            </a:r>
            <a:r>
              <a:rPr lang="ko-KR" altLang="en-US" smtClean="0"/>
              <a:t>다른 클래스가 특정한 필드나 메소드에 접근하는 것을 제어하는 것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81162" y="2594162"/>
            <a:ext cx="5781675" cy="42100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8463764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객체란</a:t>
            </a:r>
            <a:r>
              <a:rPr lang="en-US" altLang="ko-KR" sz="3600" smtClean="0"/>
              <a:t>?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 b="1" smtClean="0"/>
              <a:t>객체</a:t>
            </a:r>
            <a:r>
              <a:rPr lang="en-US" altLang="ko-KR" b="1" smtClean="0"/>
              <a:t>(Object)</a:t>
            </a:r>
            <a:r>
              <a:rPr lang="ko-KR" altLang="en-US" smtClean="0"/>
              <a:t>는 상태와 동작을 가지고 있다</a:t>
            </a:r>
            <a:r>
              <a:rPr lang="en-US" altLang="ko-KR" smtClean="0"/>
              <a:t>. </a:t>
            </a:r>
          </a:p>
          <a:p>
            <a:pPr eaLnBrk="1" hangingPunct="1"/>
            <a:r>
              <a:rPr lang="ko-KR" altLang="en-US" smtClean="0"/>
              <a:t>객체의 </a:t>
            </a:r>
            <a:r>
              <a:rPr lang="ko-KR" altLang="en-US" b="1" smtClean="0"/>
              <a:t>상태</a:t>
            </a:r>
            <a:r>
              <a:rPr lang="en-US" altLang="ko-KR" b="1" smtClean="0"/>
              <a:t>(state)</a:t>
            </a:r>
            <a:r>
              <a:rPr lang="ko-KR" altLang="en-US" smtClean="0"/>
              <a:t>는 객체의 특징값</a:t>
            </a:r>
            <a:r>
              <a:rPr lang="en-US" altLang="ko-KR" smtClean="0"/>
              <a:t>(</a:t>
            </a:r>
            <a:r>
              <a:rPr lang="ko-KR" altLang="en-US" smtClean="0"/>
              <a:t>속성</a:t>
            </a:r>
            <a:r>
              <a:rPr lang="en-US" altLang="ko-KR" smtClean="0"/>
              <a:t>)</a:t>
            </a:r>
            <a:r>
              <a:rPr lang="ko-KR" altLang="en-US" smtClean="0"/>
              <a:t>이다</a:t>
            </a:r>
            <a:r>
              <a:rPr lang="en-US" altLang="ko-KR" smtClean="0"/>
              <a:t>. </a:t>
            </a:r>
          </a:p>
          <a:p>
            <a:pPr eaLnBrk="1" hangingPunct="1"/>
            <a:r>
              <a:rPr lang="ko-KR" altLang="en-US" smtClean="0"/>
              <a:t>객체의 </a:t>
            </a:r>
            <a:r>
              <a:rPr lang="ko-KR" altLang="en-US" b="1" smtClean="0"/>
              <a:t>동작</a:t>
            </a:r>
            <a:r>
              <a:rPr lang="en-US" altLang="ko-KR" b="1" smtClean="0"/>
              <a:t>(behavior) </a:t>
            </a:r>
            <a:r>
              <a:rPr lang="ko-KR" altLang="en-US" smtClean="0"/>
              <a:t>또는 행동은 객체가 취할 수 있는 동작</a:t>
            </a:r>
          </a:p>
        </p:txBody>
      </p:sp>
      <p:pic>
        <p:nvPicPr>
          <p:cNvPr id="10244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50" y="3073273"/>
            <a:ext cx="7535862" cy="325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21030250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멤버 수준에서의 접근 제어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" y="2490787"/>
            <a:ext cx="8915400" cy="18764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9909722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 sz="3600"/>
              <a:t>예제</a:t>
            </a:r>
            <a:r>
              <a:rPr lang="en-US" altLang="ko-KR" sz="3600"/>
              <a:t> </a:t>
            </a:r>
            <a:endParaRPr lang="ko-KR" altLang="en-US" sz="360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30237" y="1917148"/>
            <a:ext cx="7883525" cy="422392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/>
              <a:buChar char="·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/>
              <a:buChar char="·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27000" indent="0" latinLnBrk="1">
              <a:lnSpc>
                <a:spcPct val="100000"/>
              </a:lnSpc>
              <a:spcBef>
                <a:spcPct val="0"/>
              </a:spcBef>
              <a:spcAft>
                <a:spcPct val="16000"/>
              </a:spcAft>
              <a:buFont typeface="Symbol"/>
              <a:buNone/>
              <a:defRPr lang="ko-KR"/>
            </a:pPr>
            <a:r>
              <a:rPr lang="ko-KR" altLang="ko-KR" sz="1600" kern="0">
                <a:solidFill>
                  <a:srgbClr val="7F0055"/>
                </a:solidFill>
                <a:latin typeface="Century Schoolbook"/>
                <a:ea typeface="굴림"/>
                <a:cs typeface="Times New Roman"/>
              </a:rPr>
              <a:t>class</a:t>
            </a:r>
            <a:r>
              <a:rPr lang="ko-KR" altLang="ko-KR" sz="1600" kern="0">
                <a:latin typeface="Century Schoolbook"/>
                <a:ea typeface="굴림"/>
                <a:cs typeface="Times New Roman"/>
              </a:rPr>
              <a:t> A {</a:t>
            </a:r>
          </a:p>
          <a:p>
            <a:pPr marL="127000" indent="0" latinLnBrk="1">
              <a:lnSpc>
                <a:spcPct val="100000"/>
              </a:lnSpc>
              <a:spcBef>
                <a:spcPct val="0"/>
              </a:spcBef>
              <a:spcAft>
                <a:spcPct val="16000"/>
              </a:spcAft>
              <a:buFont typeface="Symbol"/>
              <a:buNone/>
              <a:defRPr lang="ko-KR"/>
            </a:pPr>
            <a:r>
              <a:rPr lang="ko-KR" altLang="ko-KR" sz="1600" kern="0">
                <a:latin typeface="Century Schoolbook"/>
                <a:ea typeface="굴림"/>
                <a:cs typeface="Times New Roman"/>
              </a:rPr>
              <a:t>	</a:t>
            </a:r>
            <a:r>
              <a:rPr lang="ko-KR" altLang="ko-KR" sz="1600" kern="0">
                <a:solidFill>
                  <a:srgbClr val="7F0055"/>
                </a:solidFill>
                <a:latin typeface="Century Schoolbook"/>
                <a:ea typeface="굴림"/>
                <a:cs typeface="Times New Roman"/>
              </a:rPr>
              <a:t>private</a:t>
            </a:r>
            <a:r>
              <a:rPr lang="ko-KR" altLang="ko-KR" sz="1600" kern="0">
                <a:latin typeface="Century Schoolbook"/>
                <a:ea typeface="굴림"/>
                <a:cs typeface="Times New Roman"/>
              </a:rPr>
              <a:t> </a:t>
            </a:r>
            <a:r>
              <a:rPr lang="ko-KR" altLang="ko-KR" sz="1600" kern="0">
                <a:solidFill>
                  <a:srgbClr val="7F0055"/>
                </a:solidFill>
                <a:latin typeface="Century Schoolbook"/>
                <a:ea typeface="굴림"/>
                <a:cs typeface="Times New Roman"/>
              </a:rPr>
              <a:t>int</a:t>
            </a:r>
            <a:r>
              <a:rPr lang="ko-KR" altLang="ko-KR" sz="1600" kern="0">
                <a:latin typeface="Century Schoolbook"/>
                <a:ea typeface="굴림"/>
                <a:cs typeface="Times New Roman"/>
              </a:rPr>
              <a:t> </a:t>
            </a:r>
            <a:r>
              <a:rPr lang="ko-KR" altLang="ko-KR" sz="1600" kern="0">
                <a:solidFill>
                  <a:srgbClr val="0000C0"/>
                </a:solidFill>
                <a:latin typeface="Century Schoolbook"/>
                <a:ea typeface="굴림"/>
                <a:cs typeface="Times New Roman"/>
              </a:rPr>
              <a:t>a</a:t>
            </a:r>
            <a:r>
              <a:rPr lang="ko-KR" altLang="ko-KR" sz="1600" kern="0">
                <a:latin typeface="Century Schoolbook"/>
                <a:ea typeface="굴림"/>
                <a:cs typeface="Times New Roman"/>
              </a:rPr>
              <a:t>; 	</a:t>
            </a:r>
            <a:r>
              <a:rPr lang="ko-KR" altLang="ko-KR" sz="1600" kern="0">
                <a:solidFill>
                  <a:srgbClr val="008000"/>
                </a:solidFill>
                <a:latin typeface="Century Schoolbook"/>
                <a:ea typeface="굴림"/>
                <a:cs typeface="Times New Roman"/>
              </a:rPr>
              <a:t>// 전용 </a:t>
            </a:r>
          </a:p>
          <a:p>
            <a:pPr marL="127000" indent="0" latinLnBrk="1">
              <a:lnSpc>
                <a:spcPct val="100000"/>
              </a:lnSpc>
              <a:spcBef>
                <a:spcPct val="0"/>
              </a:spcBef>
              <a:spcAft>
                <a:spcPct val="16000"/>
              </a:spcAft>
              <a:buFont typeface="Symbol"/>
              <a:buNone/>
              <a:defRPr lang="ko-KR"/>
            </a:pPr>
            <a:r>
              <a:rPr lang="ko-KR" altLang="ko-KR" sz="1600" kern="0">
                <a:latin typeface="Century Schoolbook"/>
                <a:ea typeface="굴림"/>
                <a:cs typeface="Times New Roman"/>
              </a:rPr>
              <a:t>	</a:t>
            </a:r>
            <a:r>
              <a:rPr lang="ko-KR" altLang="ko-KR" sz="1600" kern="0">
                <a:solidFill>
                  <a:srgbClr val="7F0055"/>
                </a:solidFill>
                <a:latin typeface="Century Schoolbook"/>
                <a:ea typeface="굴림"/>
                <a:cs typeface="Times New Roman"/>
              </a:rPr>
              <a:t>int</a:t>
            </a:r>
            <a:r>
              <a:rPr lang="ko-KR" altLang="ko-KR" sz="1600" kern="0">
                <a:latin typeface="Century Schoolbook"/>
                <a:ea typeface="굴림"/>
                <a:cs typeface="Times New Roman"/>
              </a:rPr>
              <a:t> </a:t>
            </a:r>
            <a:r>
              <a:rPr lang="ko-KR" altLang="ko-KR" sz="1600" kern="0">
                <a:solidFill>
                  <a:srgbClr val="0000C0"/>
                </a:solidFill>
                <a:latin typeface="Century Schoolbook"/>
                <a:ea typeface="굴림"/>
                <a:cs typeface="Times New Roman"/>
              </a:rPr>
              <a:t>b</a:t>
            </a:r>
            <a:r>
              <a:rPr lang="ko-KR" altLang="ko-KR" sz="1600" kern="0">
                <a:latin typeface="Century Schoolbook"/>
                <a:ea typeface="굴림"/>
                <a:cs typeface="Times New Roman"/>
              </a:rPr>
              <a:t>; 		</a:t>
            </a:r>
            <a:r>
              <a:rPr lang="ko-KR" altLang="ko-KR" sz="1600" kern="0">
                <a:solidFill>
                  <a:srgbClr val="008000"/>
                </a:solidFill>
                <a:latin typeface="Century Schoolbook"/>
                <a:ea typeface="굴림"/>
                <a:cs typeface="Times New Roman"/>
              </a:rPr>
              <a:t>// 디폴트 </a:t>
            </a:r>
          </a:p>
          <a:p>
            <a:pPr marL="127000" indent="0" latinLnBrk="1">
              <a:lnSpc>
                <a:spcPct val="100000"/>
              </a:lnSpc>
              <a:spcBef>
                <a:spcPct val="0"/>
              </a:spcBef>
              <a:spcAft>
                <a:spcPct val="16000"/>
              </a:spcAft>
              <a:buFont typeface="Symbol"/>
              <a:buNone/>
              <a:defRPr lang="ko-KR"/>
            </a:pPr>
            <a:r>
              <a:rPr lang="ko-KR" altLang="ko-KR" sz="1600" kern="0">
                <a:latin typeface="Century Schoolbook"/>
                <a:ea typeface="굴림"/>
                <a:cs typeface="Times New Roman"/>
              </a:rPr>
              <a:t>	</a:t>
            </a:r>
            <a:r>
              <a:rPr lang="ko-KR" altLang="ko-KR" sz="1600" kern="0">
                <a:solidFill>
                  <a:srgbClr val="7F0055"/>
                </a:solidFill>
                <a:latin typeface="Century Schoolbook"/>
                <a:ea typeface="굴림"/>
                <a:cs typeface="Times New Roman"/>
              </a:rPr>
              <a:t>public int</a:t>
            </a:r>
            <a:r>
              <a:rPr lang="ko-KR" altLang="ko-KR" sz="1600" kern="0">
                <a:latin typeface="Century Schoolbook"/>
                <a:ea typeface="굴림"/>
                <a:cs typeface="Times New Roman"/>
              </a:rPr>
              <a:t> </a:t>
            </a:r>
            <a:r>
              <a:rPr lang="ko-KR" altLang="ko-KR" sz="1600" kern="0">
                <a:solidFill>
                  <a:srgbClr val="0000C0"/>
                </a:solidFill>
                <a:latin typeface="Century Schoolbook"/>
                <a:ea typeface="굴림"/>
                <a:cs typeface="Times New Roman"/>
              </a:rPr>
              <a:t>c</a:t>
            </a:r>
            <a:r>
              <a:rPr lang="ko-KR" altLang="ko-KR" sz="1600" kern="0">
                <a:latin typeface="Century Schoolbook"/>
                <a:ea typeface="굴림"/>
                <a:cs typeface="Times New Roman"/>
              </a:rPr>
              <a:t>; 	</a:t>
            </a:r>
            <a:r>
              <a:rPr lang="ko-KR" altLang="ko-KR" sz="1600" kern="0">
                <a:solidFill>
                  <a:srgbClr val="008000"/>
                </a:solidFill>
                <a:latin typeface="Century Schoolbook"/>
                <a:ea typeface="굴림"/>
                <a:cs typeface="Times New Roman"/>
              </a:rPr>
              <a:t>// 공용 </a:t>
            </a:r>
          </a:p>
          <a:p>
            <a:pPr marL="127000" indent="0" latinLnBrk="1">
              <a:lnSpc>
                <a:spcPct val="100000"/>
              </a:lnSpc>
              <a:spcBef>
                <a:spcPct val="0"/>
              </a:spcBef>
              <a:spcAft>
                <a:spcPct val="16000"/>
              </a:spcAft>
              <a:buFont typeface="Symbol"/>
              <a:buNone/>
              <a:defRPr lang="ko-KR"/>
            </a:pPr>
            <a:r>
              <a:rPr lang="ko-KR" altLang="ko-KR" sz="1600" kern="0">
                <a:latin typeface="Century Schoolbook"/>
                <a:ea typeface="굴림"/>
                <a:cs typeface="Times New Roman"/>
              </a:rPr>
              <a:t>}</a:t>
            </a:r>
          </a:p>
          <a:p>
            <a:pPr marL="127000" indent="0" latinLnBrk="1">
              <a:lnSpc>
                <a:spcPct val="100000"/>
              </a:lnSpc>
              <a:spcBef>
                <a:spcPct val="0"/>
              </a:spcBef>
              <a:spcAft>
                <a:spcPct val="16000"/>
              </a:spcAft>
              <a:buFont typeface="Symbol"/>
              <a:buNone/>
              <a:defRPr lang="ko-KR"/>
            </a:pPr>
            <a:r>
              <a:rPr lang="ko-KR" altLang="ko-KR" sz="1600" kern="0">
                <a:latin typeface="Century Schoolbook"/>
                <a:ea typeface="굴림"/>
                <a:cs typeface="Times New Roman"/>
              </a:rPr>
              <a:t>  </a:t>
            </a:r>
          </a:p>
          <a:p>
            <a:pPr marL="127000" indent="0" latinLnBrk="1">
              <a:lnSpc>
                <a:spcPct val="100000"/>
              </a:lnSpc>
              <a:spcBef>
                <a:spcPct val="0"/>
              </a:spcBef>
              <a:spcAft>
                <a:spcPct val="16000"/>
              </a:spcAft>
              <a:buFont typeface="Symbol"/>
              <a:buNone/>
              <a:defRPr lang="ko-KR"/>
            </a:pPr>
            <a:r>
              <a:rPr lang="ko-KR" altLang="ko-KR" sz="1600" kern="0">
                <a:solidFill>
                  <a:srgbClr val="7F0055"/>
                </a:solidFill>
                <a:latin typeface="Century Schoolbook"/>
                <a:ea typeface="굴림"/>
                <a:cs typeface="Times New Roman"/>
              </a:rPr>
              <a:t>public class</a:t>
            </a:r>
            <a:r>
              <a:rPr lang="ko-KR" altLang="ko-KR" sz="1600" kern="0">
                <a:latin typeface="Century Schoolbook"/>
                <a:ea typeface="굴림"/>
                <a:cs typeface="Times New Roman"/>
              </a:rPr>
              <a:t> Test {</a:t>
            </a:r>
          </a:p>
          <a:p>
            <a:pPr marL="127000" indent="0" latinLnBrk="1">
              <a:lnSpc>
                <a:spcPct val="100000"/>
              </a:lnSpc>
              <a:spcBef>
                <a:spcPct val="0"/>
              </a:spcBef>
              <a:spcAft>
                <a:spcPct val="16000"/>
              </a:spcAft>
              <a:buFont typeface="Symbol"/>
              <a:buNone/>
              <a:defRPr lang="ko-KR"/>
            </a:pPr>
            <a:r>
              <a:rPr lang="ko-KR" altLang="ko-KR" sz="1600" kern="0">
                <a:latin typeface="Century Schoolbook"/>
                <a:ea typeface="굴림"/>
                <a:cs typeface="Times New Roman"/>
              </a:rPr>
              <a:t>	</a:t>
            </a:r>
            <a:r>
              <a:rPr lang="ko-KR" altLang="ko-KR" sz="1600" kern="0">
                <a:solidFill>
                  <a:srgbClr val="7F0055"/>
                </a:solidFill>
                <a:latin typeface="Century Schoolbook"/>
                <a:ea typeface="굴림"/>
                <a:cs typeface="Times New Roman"/>
              </a:rPr>
              <a:t>public</a:t>
            </a:r>
            <a:r>
              <a:rPr lang="ko-KR" altLang="ko-KR" sz="1600" kern="0">
                <a:latin typeface="Century Schoolbook"/>
                <a:ea typeface="굴림"/>
                <a:cs typeface="Times New Roman"/>
              </a:rPr>
              <a:t> </a:t>
            </a:r>
            <a:r>
              <a:rPr lang="ko-KR" altLang="ko-KR" sz="1600" kern="0">
                <a:solidFill>
                  <a:srgbClr val="7F0055"/>
                </a:solidFill>
                <a:latin typeface="Century Schoolbook"/>
                <a:ea typeface="굴림"/>
                <a:cs typeface="Times New Roman"/>
              </a:rPr>
              <a:t>static</a:t>
            </a:r>
            <a:r>
              <a:rPr lang="ko-KR" altLang="ko-KR" sz="1600" kern="0">
                <a:latin typeface="Century Schoolbook"/>
                <a:ea typeface="굴림"/>
                <a:cs typeface="Times New Roman"/>
              </a:rPr>
              <a:t> </a:t>
            </a:r>
            <a:r>
              <a:rPr lang="ko-KR" altLang="ko-KR" sz="1600" kern="0">
                <a:solidFill>
                  <a:srgbClr val="7F0055"/>
                </a:solidFill>
                <a:latin typeface="Century Schoolbook"/>
                <a:ea typeface="굴림"/>
                <a:cs typeface="Times New Roman"/>
              </a:rPr>
              <a:t>void</a:t>
            </a:r>
            <a:r>
              <a:rPr lang="ko-KR" altLang="ko-KR" sz="1600" kern="0">
                <a:latin typeface="Century Schoolbook"/>
                <a:ea typeface="굴림"/>
                <a:cs typeface="Times New Roman"/>
              </a:rPr>
              <a:t> main(String </a:t>
            </a:r>
            <a:r>
              <a:rPr lang="ko-KR" altLang="ko-KR" sz="1600" kern="0">
                <a:solidFill>
                  <a:srgbClr val="6A3E3E"/>
                </a:solidFill>
                <a:latin typeface="Century Schoolbook"/>
                <a:ea typeface="굴림"/>
                <a:cs typeface="Times New Roman"/>
              </a:rPr>
              <a:t>args</a:t>
            </a:r>
            <a:r>
              <a:rPr lang="ko-KR" altLang="ko-KR" sz="1600" kern="0">
                <a:latin typeface="Century Schoolbook"/>
                <a:ea typeface="굴림"/>
                <a:cs typeface="Times New Roman"/>
              </a:rPr>
              <a:t>[]) {</a:t>
            </a:r>
          </a:p>
          <a:p>
            <a:pPr marL="127000" indent="0" latinLnBrk="1">
              <a:lnSpc>
                <a:spcPct val="100000"/>
              </a:lnSpc>
              <a:spcBef>
                <a:spcPct val="0"/>
              </a:spcBef>
              <a:spcAft>
                <a:spcPct val="16000"/>
              </a:spcAft>
              <a:buFont typeface="Symbol"/>
              <a:buNone/>
              <a:defRPr lang="ko-KR"/>
            </a:pPr>
            <a:r>
              <a:rPr lang="ko-KR" altLang="ko-KR" sz="1600" kern="0">
                <a:latin typeface="Century Schoolbook"/>
                <a:ea typeface="굴림"/>
                <a:cs typeface="Times New Roman"/>
              </a:rPr>
              <a:t>  		A </a:t>
            </a:r>
            <a:r>
              <a:rPr lang="ko-KR" altLang="ko-KR" sz="1600" kern="0">
                <a:solidFill>
                  <a:srgbClr val="6A3E3E"/>
                </a:solidFill>
                <a:latin typeface="Century Schoolbook"/>
                <a:ea typeface="굴림"/>
                <a:cs typeface="Times New Roman"/>
              </a:rPr>
              <a:t>obj</a:t>
            </a:r>
            <a:r>
              <a:rPr lang="ko-KR" altLang="ko-KR" sz="1600" kern="0">
                <a:latin typeface="Century Schoolbook"/>
                <a:ea typeface="굴림"/>
                <a:cs typeface="Times New Roman"/>
              </a:rPr>
              <a:t> = </a:t>
            </a:r>
            <a:r>
              <a:rPr lang="ko-KR" altLang="ko-KR" sz="1600" kern="0">
                <a:solidFill>
                  <a:srgbClr val="7F0055"/>
                </a:solidFill>
                <a:latin typeface="Century Schoolbook"/>
                <a:ea typeface="굴림"/>
                <a:cs typeface="Times New Roman"/>
              </a:rPr>
              <a:t>new</a:t>
            </a:r>
            <a:r>
              <a:rPr lang="ko-KR" altLang="ko-KR" sz="1600" kern="0">
                <a:latin typeface="Century Schoolbook"/>
                <a:ea typeface="굴림"/>
                <a:cs typeface="Times New Roman"/>
              </a:rPr>
              <a:t> A();	</a:t>
            </a:r>
            <a:r>
              <a:rPr lang="ko-KR" altLang="ko-KR" sz="1600" kern="0">
                <a:solidFill>
                  <a:srgbClr val="008000"/>
                </a:solidFill>
                <a:latin typeface="Century Schoolbook"/>
                <a:ea typeface="굴림"/>
                <a:cs typeface="Times New Roman"/>
              </a:rPr>
              <a:t>// 객체 생성</a:t>
            </a:r>
          </a:p>
          <a:p>
            <a:pPr marL="127000" indent="0" latinLnBrk="1">
              <a:lnSpc>
                <a:spcPct val="100000"/>
              </a:lnSpc>
              <a:spcBef>
                <a:spcPct val="0"/>
              </a:spcBef>
              <a:spcAft>
                <a:spcPct val="16000"/>
              </a:spcAft>
              <a:buFont typeface="Symbol"/>
              <a:buNone/>
              <a:defRPr lang="ko-KR"/>
            </a:pPr>
            <a:r>
              <a:rPr lang="ko-KR" altLang="ko-KR" sz="1600" kern="0">
                <a:latin typeface="Century Schoolbook"/>
                <a:ea typeface="굴림"/>
                <a:cs typeface="Times New Roman"/>
              </a:rPr>
              <a:t>  		</a:t>
            </a:r>
            <a:r>
              <a:rPr lang="ko-KR" altLang="ko-KR" sz="1600" strike="sngStrike" kern="0">
                <a:solidFill>
                  <a:srgbClr val="6A3E3E"/>
                </a:solidFill>
                <a:latin typeface="Century Schoolbook"/>
                <a:ea typeface="굴림"/>
                <a:cs typeface="Times New Roman"/>
              </a:rPr>
              <a:t>obj</a:t>
            </a:r>
            <a:r>
              <a:rPr lang="ko-KR" altLang="ko-KR" sz="1600" strike="sngStrike" kern="0">
                <a:latin typeface="Century Schoolbook"/>
                <a:ea typeface="굴림"/>
                <a:cs typeface="Times New Roman"/>
              </a:rPr>
              <a:t>.a = 10;</a:t>
            </a:r>
            <a:r>
              <a:rPr lang="ko-KR" altLang="ko-KR" sz="1600" kern="0">
                <a:latin typeface="Century Schoolbook"/>
                <a:ea typeface="굴림"/>
                <a:cs typeface="Times New Roman"/>
              </a:rPr>
              <a:t>	</a:t>
            </a:r>
            <a:r>
              <a:rPr lang="ko-KR" altLang="ko-KR" sz="1600" kern="0">
                <a:solidFill>
                  <a:srgbClr val="008000"/>
                </a:solidFill>
                <a:latin typeface="Century Schoolbook"/>
                <a:ea typeface="굴림"/>
                <a:cs typeface="Times New Roman"/>
              </a:rPr>
              <a:t>// 전용 멤버는 다른 클래스에서는 접근 안 됨</a:t>
            </a:r>
          </a:p>
          <a:p>
            <a:pPr marL="127000" indent="0" latinLnBrk="1">
              <a:lnSpc>
                <a:spcPct val="100000"/>
              </a:lnSpc>
              <a:spcBef>
                <a:spcPct val="0"/>
              </a:spcBef>
              <a:spcAft>
                <a:spcPct val="16000"/>
              </a:spcAft>
              <a:buFont typeface="Symbol"/>
              <a:buNone/>
              <a:defRPr lang="ko-KR"/>
            </a:pPr>
            <a:r>
              <a:rPr lang="ko-KR" altLang="ko-KR" sz="1600" kern="0">
                <a:latin typeface="Century Schoolbook"/>
                <a:ea typeface="굴림"/>
                <a:cs typeface="Times New Roman"/>
              </a:rPr>
              <a:t>		</a:t>
            </a:r>
            <a:r>
              <a:rPr lang="ko-KR" altLang="ko-KR" sz="1600" kern="0">
                <a:solidFill>
                  <a:srgbClr val="6A3E3E"/>
                </a:solidFill>
                <a:latin typeface="Century Schoolbook"/>
                <a:ea typeface="굴림"/>
                <a:cs typeface="Times New Roman"/>
              </a:rPr>
              <a:t>obj</a:t>
            </a:r>
            <a:r>
              <a:rPr lang="ko-KR" altLang="ko-KR" sz="1600" kern="0">
                <a:latin typeface="Century Schoolbook"/>
                <a:ea typeface="굴림"/>
                <a:cs typeface="Times New Roman"/>
              </a:rPr>
              <a:t>.b = 20;	</a:t>
            </a:r>
            <a:r>
              <a:rPr lang="ko-KR" altLang="ko-KR" sz="1600" kern="0">
                <a:solidFill>
                  <a:srgbClr val="008000"/>
                </a:solidFill>
                <a:latin typeface="Century Schoolbook"/>
                <a:ea typeface="굴림"/>
                <a:cs typeface="Times New Roman"/>
              </a:rPr>
              <a:t>// 디폴트 멤버는 접근할 수 있음</a:t>
            </a:r>
          </a:p>
          <a:p>
            <a:pPr marL="127000" indent="0" latinLnBrk="1">
              <a:lnSpc>
                <a:spcPct val="100000"/>
              </a:lnSpc>
              <a:spcBef>
                <a:spcPct val="0"/>
              </a:spcBef>
              <a:spcAft>
                <a:spcPct val="16000"/>
              </a:spcAft>
              <a:buFont typeface="Symbol"/>
              <a:buNone/>
              <a:defRPr lang="ko-KR"/>
            </a:pPr>
            <a:r>
              <a:rPr lang="ko-KR" altLang="ko-KR" sz="1600" kern="0">
                <a:latin typeface="Century Schoolbook"/>
                <a:ea typeface="굴림"/>
                <a:cs typeface="Times New Roman"/>
              </a:rPr>
              <a:t>		</a:t>
            </a:r>
            <a:r>
              <a:rPr lang="ko-KR" altLang="ko-KR" sz="1600" kern="0">
                <a:solidFill>
                  <a:srgbClr val="6A3E3E"/>
                </a:solidFill>
                <a:latin typeface="Century Schoolbook"/>
                <a:ea typeface="굴림"/>
                <a:cs typeface="Times New Roman"/>
              </a:rPr>
              <a:t>obj</a:t>
            </a:r>
            <a:r>
              <a:rPr lang="ko-KR" altLang="ko-KR" sz="1600" kern="0">
                <a:latin typeface="Century Schoolbook"/>
                <a:ea typeface="굴림"/>
                <a:cs typeface="Times New Roman"/>
              </a:rPr>
              <a:t>.c = 30;	</a:t>
            </a:r>
            <a:r>
              <a:rPr lang="ko-KR" altLang="ko-KR" sz="1600" kern="0">
                <a:solidFill>
                  <a:srgbClr val="008000"/>
                </a:solidFill>
                <a:latin typeface="Century Schoolbook"/>
                <a:ea typeface="굴림"/>
                <a:cs typeface="Times New Roman"/>
              </a:rPr>
              <a:t>// 공용 멤버는 접근할 수 있음</a:t>
            </a:r>
          </a:p>
          <a:p>
            <a:pPr marL="127000" indent="0" latinLnBrk="1">
              <a:lnSpc>
                <a:spcPct val="100000"/>
              </a:lnSpc>
              <a:spcBef>
                <a:spcPct val="0"/>
              </a:spcBef>
              <a:spcAft>
                <a:spcPct val="16000"/>
              </a:spcAft>
              <a:buFont typeface="Symbol"/>
              <a:buNone/>
              <a:defRPr lang="ko-KR"/>
            </a:pPr>
            <a:r>
              <a:rPr lang="ko-KR" altLang="ko-KR" sz="1600" kern="0">
                <a:latin typeface="Century Schoolbook"/>
                <a:ea typeface="굴림"/>
                <a:cs typeface="Times New Roman"/>
              </a:rPr>
              <a:t>	}</a:t>
            </a:r>
            <a:endParaRPr lang="ko-KR" altLang="ko-KR" sz="1600" strike="sngStrike" kern="0">
              <a:latin typeface="Century Schoolbook"/>
              <a:ea typeface="굴림"/>
              <a:cs typeface="Times New Roman"/>
            </a:endParaRPr>
          </a:p>
          <a:p>
            <a:pPr marL="127000" indent="0" latinLnBrk="1">
              <a:lnSpc>
                <a:spcPct val="100000"/>
              </a:lnSpc>
              <a:spcBef>
                <a:spcPct val="0"/>
              </a:spcBef>
              <a:spcAft>
                <a:spcPct val="16000"/>
              </a:spcAft>
              <a:buFont typeface="Symbol"/>
              <a:buNone/>
              <a:defRPr lang="ko-KR"/>
            </a:pPr>
            <a:r>
              <a:rPr lang="ko-KR" altLang="ko-KR" sz="1600" strike="sngStrike" kern="0">
                <a:latin typeface="Century Schoolbook"/>
                <a:ea typeface="굴림"/>
                <a:cs typeface="Times New Roman"/>
              </a:rPr>
              <a:t>}</a:t>
            </a:r>
          </a:p>
        </p:txBody>
      </p:sp>
    </p:spTree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 sz="3600"/>
              <a:t>예제</a:t>
            </a:r>
            <a:r>
              <a:rPr lang="en-US" altLang="ko-KR" sz="3600"/>
              <a:t> </a:t>
            </a:r>
            <a:endParaRPr lang="ko-KR" altLang="en-US" sz="3600"/>
          </a:p>
        </p:txBody>
      </p:sp>
      <p:pic>
        <p:nvPicPr>
          <p:cNvPr id="39939" name="그림 39938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488673" y="2163011"/>
            <a:ext cx="8166652" cy="3384249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정보 은닉이란 구현의 세부 사항을 클래스 안에 감추는 것이다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정보은닉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676275" y="2535927"/>
            <a:ext cx="8467725" cy="334327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 sz="3600"/>
              <a:t>예제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090613" y="1130300"/>
            <a:ext cx="7816850" cy="314483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/>
              <a:buChar char="·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/>
              <a:buChar char="·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ko-KR" altLang="ko-KR" sz="1600" kern="0">
                <a:solidFill>
                  <a:srgbClr val="7F0055"/>
                </a:solidFill>
                <a:latin typeface="맑은 고딕"/>
                <a:ea typeface="굴림"/>
              </a:rPr>
              <a:t>public</a:t>
            </a:r>
            <a:r>
              <a:rPr lang="ko-KR" altLang="ko-KR" sz="1600" kern="0">
                <a:latin typeface="맑은 고딕"/>
                <a:ea typeface="굴림"/>
              </a:rPr>
              <a:t> </a:t>
            </a:r>
            <a:r>
              <a:rPr lang="ko-KR" altLang="ko-KR" sz="1600" kern="0">
                <a:solidFill>
                  <a:srgbClr val="7F0055"/>
                </a:solidFill>
                <a:latin typeface="맑은 고딕"/>
                <a:ea typeface="굴림"/>
              </a:rPr>
              <a:t>class</a:t>
            </a:r>
            <a:r>
              <a:rPr lang="ko-KR" altLang="ko-KR" sz="1600" kern="0">
                <a:latin typeface="맑은 고딕"/>
                <a:ea typeface="굴림"/>
              </a:rPr>
              <a:t> AccountTest {</a:t>
            </a: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ko-KR" altLang="ko-KR" sz="1600" kern="0">
                <a:latin typeface="맑은 고딕"/>
                <a:ea typeface="굴림"/>
              </a:rPr>
              <a:t>	</a:t>
            </a:r>
            <a:r>
              <a:rPr lang="ko-KR" altLang="ko-KR" sz="1600" kern="0">
                <a:solidFill>
                  <a:srgbClr val="7F0055"/>
                </a:solidFill>
                <a:latin typeface="맑은 고딕"/>
                <a:ea typeface="굴림"/>
              </a:rPr>
              <a:t>public</a:t>
            </a:r>
            <a:r>
              <a:rPr lang="ko-KR" altLang="ko-KR" sz="1600" kern="0">
                <a:latin typeface="맑은 고딕"/>
                <a:ea typeface="굴림"/>
              </a:rPr>
              <a:t> </a:t>
            </a:r>
            <a:r>
              <a:rPr lang="ko-KR" altLang="ko-KR" sz="1600" kern="0">
                <a:solidFill>
                  <a:srgbClr val="7F0055"/>
                </a:solidFill>
                <a:latin typeface="맑은 고딕"/>
                <a:ea typeface="굴림"/>
              </a:rPr>
              <a:t>static</a:t>
            </a:r>
            <a:r>
              <a:rPr lang="ko-KR" altLang="ko-KR" sz="1600" kern="0">
                <a:latin typeface="맑은 고딕"/>
                <a:ea typeface="굴림"/>
              </a:rPr>
              <a:t> </a:t>
            </a:r>
            <a:r>
              <a:rPr lang="ko-KR" altLang="ko-KR" sz="1600" kern="0">
                <a:solidFill>
                  <a:srgbClr val="7F0055"/>
                </a:solidFill>
                <a:latin typeface="맑은 고딕"/>
                <a:ea typeface="굴림"/>
              </a:rPr>
              <a:t>void</a:t>
            </a:r>
            <a:r>
              <a:rPr lang="ko-KR" altLang="ko-KR" sz="1600" kern="0">
                <a:latin typeface="맑은 고딕"/>
                <a:ea typeface="굴림"/>
              </a:rPr>
              <a:t> main(String[] </a:t>
            </a:r>
            <a:r>
              <a:rPr lang="ko-KR" altLang="ko-KR" sz="1600" kern="0">
                <a:solidFill>
                  <a:srgbClr val="6A3E3E"/>
                </a:solidFill>
                <a:latin typeface="맑은 고딕"/>
                <a:ea typeface="굴림"/>
              </a:rPr>
              <a:t>args</a:t>
            </a:r>
            <a:r>
              <a:rPr lang="ko-KR" altLang="ko-KR" sz="1600" kern="0">
                <a:latin typeface="맑은 고딕"/>
                <a:ea typeface="굴림"/>
              </a:rPr>
              <a:t>) {</a:t>
            </a: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ko-KR" altLang="ko-KR" sz="1600" kern="0">
                <a:latin typeface="맑은 고딕"/>
                <a:ea typeface="굴림"/>
              </a:rPr>
              <a:t>		Account </a:t>
            </a:r>
            <a:r>
              <a:rPr lang="ko-KR" altLang="ko-KR" sz="1600" kern="0">
                <a:solidFill>
                  <a:srgbClr val="6A3E3E"/>
                </a:solidFill>
                <a:latin typeface="맑은 고딕"/>
                <a:ea typeface="굴림"/>
              </a:rPr>
              <a:t>obj</a:t>
            </a:r>
            <a:r>
              <a:rPr lang="ko-KR" altLang="ko-KR" sz="1600" kern="0">
                <a:latin typeface="맑은 고딕"/>
                <a:ea typeface="굴림"/>
              </a:rPr>
              <a:t> = </a:t>
            </a:r>
            <a:r>
              <a:rPr lang="ko-KR" altLang="ko-KR" sz="1600" kern="0">
                <a:solidFill>
                  <a:srgbClr val="7F0055"/>
                </a:solidFill>
                <a:latin typeface="맑은 고딕"/>
                <a:ea typeface="굴림"/>
              </a:rPr>
              <a:t>new</a:t>
            </a:r>
            <a:r>
              <a:rPr lang="ko-KR" altLang="ko-KR" sz="1600" kern="0">
                <a:latin typeface="맑은 고딕"/>
                <a:ea typeface="굴림"/>
              </a:rPr>
              <a:t> Account();</a:t>
            </a: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ko-KR" altLang="ko-KR" sz="1600" kern="0">
                <a:latin typeface="맑은 고딕"/>
                <a:ea typeface="굴림"/>
              </a:rPr>
              <a:t>		</a:t>
            </a:r>
            <a:r>
              <a:rPr lang="ko-KR" altLang="ko-KR" sz="1600" kern="0">
                <a:solidFill>
                  <a:srgbClr val="6A3E3E"/>
                </a:solidFill>
                <a:latin typeface="맑은 고딕"/>
                <a:ea typeface="굴림"/>
              </a:rPr>
              <a:t>obj</a:t>
            </a:r>
            <a:r>
              <a:rPr lang="ko-KR" altLang="ko-KR" sz="1600" kern="0">
                <a:latin typeface="맑은 고딕"/>
                <a:ea typeface="굴림"/>
              </a:rPr>
              <a:t>.setName(</a:t>
            </a:r>
            <a:r>
              <a:rPr lang="ko-KR" altLang="ko-KR" sz="1600" kern="0">
                <a:solidFill>
                  <a:srgbClr val="2A00FF"/>
                </a:solidFill>
                <a:latin typeface="맑은 고딕"/>
                <a:ea typeface="굴림"/>
              </a:rPr>
              <a:t>"Tom"</a:t>
            </a:r>
            <a:r>
              <a:rPr lang="ko-KR" altLang="ko-KR" sz="1600" kern="0">
                <a:latin typeface="맑은 고딕"/>
                <a:ea typeface="굴림"/>
              </a:rPr>
              <a:t>);</a:t>
            </a: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ko-KR" altLang="ko-KR" sz="1600" kern="0">
                <a:latin typeface="맑은 고딕"/>
                <a:ea typeface="굴림"/>
              </a:rPr>
              <a:t>		</a:t>
            </a:r>
            <a:r>
              <a:rPr lang="ko-KR" altLang="ko-KR" sz="1600" kern="0">
                <a:solidFill>
                  <a:srgbClr val="6A3E3E"/>
                </a:solidFill>
                <a:latin typeface="맑은 고딕"/>
                <a:ea typeface="굴림"/>
              </a:rPr>
              <a:t>obj</a:t>
            </a:r>
            <a:r>
              <a:rPr lang="ko-KR" altLang="ko-KR" sz="1600" kern="0">
                <a:latin typeface="맑은 고딕"/>
                <a:ea typeface="굴림"/>
              </a:rPr>
              <a:t>.setBalance(100000);</a:t>
            </a: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ko-KR" altLang="ko-KR" sz="1600" kern="0">
                <a:latin typeface="맑은 고딕"/>
                <a:ea typeface="굴림"/>
              </a:rPr>
              <a:t>		System.</a:t>
            </a:r>
            <a:r>
              <a:rPr lang="ko-KR" altLang="ko-KR" sz="1600" kern="0">
                <a:solidFill>
                  <a:srgbClr val="0000C0"/>
                </a:solidFill>
                <a:latin typeface="맑은 고딕"/>
                <a:ea typeface="굴림"/>
              </a:rPr>
              <a:t>out</a:t>
            </a:r>
            <a:r>
              <a:rPr lang="ko-KR" altLang="ko-KR" sz="1600" kern="0">
                <a:latin typeface="맑은 고딕"/>
                <a:ea typeface="굴림"/>
              </a:rPr>
              <a:t>.println(</a:t>
            </a:r>
            <a:r>
              <a:rPr lang="ko-KR" altLang="ko-KR" sz="1600" kern="0">
                <a:solidFill>
                  <a:srgbClr val="2A00FF"/>
                </a:solidFill>
                <a:latin typeface="맑은 고딕"/>
                <a:ea typeface="굴림"/>
              </a:rPr>
              <a:t>"</a:t>
            </a:r>
            <a:r>
              <a:rPr lang="ko-KR" altLang="ko-KR" sz="1600" kern="0">
                <a:solidFill>
                  <a:srgbClr val="2A00FF"/>
                </a:solidFill>
                <a:latin typeface="굴림"/>
                <a:ea typeface="굴림"/>
              </a:rPr>
              <a:t>이름은 "</a:t>
            </a:r>
            <a:r>
              <a:rPr lang="ko-KR" altLang="ko-KR" sz="1600" kern="0">
                <a:latin typeface="굴림"/>
                <a:ea typeface="굴림"/>
              </a:rPr>
              <a:t> + </a:t>
            </a:r>
            <a:r>
              <a:rPr lang="ko-KR" altLang="ko-KR" sz="1600" kern="0">
                <a:solidFill>
                  <a:srgbClr val="6A3E3E"/>
                </a:solidFill>
                <a:latin typeface="굴림"/>
                <a:ea typeface="굴림"/>
              </a:rPr>
              <a:t>obj</a:t>
            </a:r>
            <a:r>
              <a:rPr lang="ko-KR" altLang="ko-KR" sz="1600" kern="0">
                <a:latin typeface="굴림"/>
                <a:ea typeface="굴림"/>
              </a:rPr>
              <a:t>.getName() + </a:t>
            </a:r>
            <a:r>
              <a:rPr lang="ko-KR" altLang="ko-KR" sz="1600" kern="0">
                <a:solidFill>
                  <a:srgbClr val="2A00FF"/>
                </a:solidFill>
                <a:latin typeface="굴림"/>
                <a:ea typeface="굴림"/>
              </a:rPr>
              <a:t>" 통장 잔고는 "</a:t>
            </a: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ko-KR" altLang="ko-KR" sz="1600" kern="0">
                <a:latin typeface="굴림"/>
                <a:ea typeface="굴림"/>
              </a:rPr>
              <a:t>				+ </a:t>
            </a:r>
            <a:r>
              <a:rPr lang="ko-KR" altLang="ko-KR" sz="1600" kern="0">
                <a:solidFill>
                  <a:srgbClr val="6A3E3E"/>
                </a:solidFill>
                <a:latin typeface="굴림"/>
                <a:ea typeface="굴림"/>
              </a:rPr>
              <a:t>obj</a:t>
            </a:r>
            <a:r>
              <a:rPr lang="ko-KR" altLang="ko-KR" sz="1600" kern="0">
                <a:latin typeface="굴림"/>
                <a:ea typeface="굴림"/>
              </a:rPr>
              <a:t>.getBalance() + </a:t>
            </a:r>
            <a:r>
              <a:rPr lang="ko-KR" altLang="ko-KR" sz="1600" kern="0">
                <a:solidFill>
                  <a:srgbClr val="2A00FF"/>
                </a:solidFill>
                <a:latin typeface="굴림"/>
                <a:ea typeface="굴림"/>
              </a:rPr>
              <a:t>"입니다."</a:t>
            </a:r>
            <a:r>
              <a:rPr lang="ko-KR" altLang="ko-KR" sz="1600" kern="0">
                <a:latin typeface="굴림"/>
                <a:ea typeface="굴림"/>
              </a:rPr>
              <a:t>);</a:t>
            </a: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ko-KR" altLang="ko-KR" sz="1600" kern="0">
                <a:latin typeface="굴림"/>
                <a:ea typeface="굴림"/>
              </a:rPr>
              <a:t>	}</a:t>
            </a:r>
          </a:p>
          <a:p>
            <a:pPr marL="127000" indent="0">
              <a:spcBef>
                <a:spcPct val="0"/>
              </a:spcBef>
              <a:spcAft>
                <a:spcPct val="0"/>
              </a:spcAft>
              <a:buFont typeface="Symbol"/>
              <a:buNone/>
              <a:defRPr lang="ko-KR"/>
            </a:pPr>
            <a:r>
              <a:rPr lang="ko-KR" altLang="ko-KR" sz="1600" kern="0">
                <a:latin typeface="굴림"/>
                <a:ea typeface="굴림"/>
              </a:rPr>
              <a:t>}</a:t>
            </a:r>
          </a:p>
        </p:txBody>
      </p:sp>
      <p:sp>
        <p:nvSpPr>
          <p:cNvPr id="11431" name="Rectangle 3"/>
          <p:cNvSpPr txBox="1">
            <a:spLocks noChangeArrowheads="1"/>
          </p:cNvSpPr>
          <p:nvPr/>
        </p:nvSpPr>
        <p:spPr>
          <a:xfrm>
            <a:off x="1083468" y="4836909"/>
            <a:ext cx="7871584" cy="663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  <a:miter/>
          </a:ln>
        </p:spPr>
        <p:txBody>
          <a:bodyPr/>
          <a:lstStyle/>
          <a:p>
            <a:pPr marL="0" indent="0">
              <a:buNone/>
              <a:defRPr lang="ko-KR" altLang="en-US"/>
            </a:pPr>
            <a:r>
              <a:rPr lang="ko-KR" altLang="ko-KR" sz="1600" i="1">
                <a:latin typeface="굴림"/>
                <a:ea typeface="굴림"/>
              </a:rPr>
              <a:t>이름은 Tom 통장 잔고는 100000입니다.</a:t>
            </a:r>
          </a:p>
        </p:txBody>
      </p:sp>
      <p:pic>
        <p:nvPicPr>
          <p:cNvPr id="11432" name="그림 28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387743" y="4665679"/>
            <a:ext cx="680448" cy="83477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 sz="3600"/>
              <a:t>생성자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 dirty="0" err="1"/>
              <a:t>생성자</a:t>
            </a:r>
            <a:r>
              <a:rPr lang="en-US" altLang="ko-KR" dirty="0"/>
              <a:t>(</a:t>
            </a:r>
            <a:r>
              <a:rPr lang="en-US" altLang="ko-KR" dirty="0" err="1"/>
              <a:t>contructor</a:t>
            </a:r>
            <a:r>
              <a:rPr lang="en-US" altLang="ko-KR" dirty="0"/>
              <a:t>): </a:t>
            </a:r>
            <a:r>
              <a:rPr lang="ko-KR" altLang="en-US" dirty="0"/>
              <a:t>객체가 생성될 때에 필드에게 초기값을 제공하고 필요한 초기화 절차를 실행하는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pic>
        <p:nvPicPr>
          <p:cNvPr id="6149" name="그림 6148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366712" y="2838863"/>
            <a:ext cx="8410575" cy="295275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생성자</a:t>
            </a:r>
            <a:r>
              <a:rPr lang="en-US" altLang="ko-KR"/>
              <a:t> </a:t>
            </a:r>
            <a:r>
              <a:rPr lang="ko-KR" altLang="en-US"/>
              <a:t>정의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0" y="2082695"/>
            <a:ext cx="9144000" cy="290795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 sz="3600"/>
              <a:t>생성자의 예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150938" y="2488648"/>
            <a:ext cx="7739062" cy="1952695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/>
              <a:buChar char="·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/>
              <a:buChar char="·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kern="0">
                <a:solidFill>
                  <a:srgbClr val="7F0055"/>
                </a:solidFill>
                <a:latin typeface="Times New Roman"/>
                <a:ea typeface="휴먼명조"/>
                <a:cs typeface="Times New Roman"/>
              </a:rPr>
              <a:t>public class</a:t>
            </a:r>
            <a:r>
              <a:rPr lang="ko-KR" altLang="ko-KR" sz="1600" kern="0">
                <a:latin typeface="Times New Roman"/>
                <a:ea typeface="휴먼명조"/>
                <a:cs typeface="Times New Roman"/>
              </a:rPr>
              <a:t> MyCounter {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kern="0">
                <a:latin typeface="Times New Roman"/>
                <a:ea typeface="휴먼명조"/>
                <a:cs typeface="Times New Roman"/>
              </a:rPr>
              <a:t>	</a:t>
            </a:r>
            <a:r>
              <a:rPr lang="ko-KR" altLang="ko-KR" sz="1600" kern="0">
                <a:solidFill>
                  <a:srgbClr val="7F0055"/>
                </a:solidFill>
                <a:latin typeface="Times New Roman"/>
                <a:ea typeface="휴먼명조"/>
                <a:cs typeface="Times New Roman"/>
              </a:rPr>
              <a:t>int</a:t>
            </a:r>
            <a:r>
              <a:rPr lang="ko-KR" altLang="ko-KR" sz="1600" kern="0">
                <a:latin typeface="Times New Roman"/>
                <a:ea typeface="휴먼명조"/>
                <a:cs typeface="Times New Roman"/>
              </a:rPr>
              <a:t> counter;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kern="0">
                <a:latin typeface="Times New Roman"/>
                <a:ea typeface="휴먼명조"/>
                <a:cs typeface="Times New Roman"/>
              </a:rPr>
              <a:t>	MyCounter() {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kern="0">
                <a:latin typeface="Times New Roman"/>
                <a:ea typeface="휴먼명조"/>
                <a:cs typeface="Times New Roman"/>
              </a:rPr>
              <a:t>		counter = 1;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kern="0">
                <a:latin typeface="Times New Roman"/>
                <a:ea typeface="휴먼명조"/>
                <a:cs typeface="Times New Roman"/>
              </a:rPr>
              <a:t>	}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kern="0">
                <a:latin typeface="Times New Roman"/>
                <a:ea typeface="휴먼명조"/>
                <a:cs typeface="Times New Roman"/>
              </a:rPr>
              <a:t>}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 sz="3600"/>
              <a:t>생성자의 예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977003" y="1809474"/>
            <a:ext cx="7739062" cy="2797521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/>
              <a:buChar char="·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/>
              <a:buChar char="·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kern="0">
                <a:solidFill>
                  <a:srgbClr val="7F0055"/>
                </a:solidFill>
                <a:latin typeface="Century Schoolbook"/>
                <a:ea typeface="굴림"/>
                <a:cs typeface="굴림"/>
              </a:rPr>
              <a:t>public</a:t>
            </a:r>
            <a:r>
              <a:rPr lang="ko-KR" altLang="ko-KR" sz="1600" kern="0">
                <a:latin typeface="Century Schoolbook"/>
                <a:ea typeface="굴림"/>
                <a:cs typeface="굴림"/>
              </a:rPr>
              <a:t> </a:t>
            </a:r>
            <a:r>
              <a:rPr lang="ko-KR" altLang="ko-KR" sz="1600" kern="0">
                <a:solidFill>
                  <a:srgbClr val="7F0055"/>
                </a:solidFill>
                <a:latin typeface="Century Schoolbook"/>
                <a:ea typeface="굴림"/>
                <a:cs typeface="굴림"/>
              </a:rPr>
              <a:t>class</a:t>
            </a:r>
            <a:r>
              <a:rPr lang="ko-KR" altLang="ko-KR" sz="1600" kern="0">
                <a:latin typeface="Century Schoolbook"/>
                <a:ea typeface="굴림"/>
                <a:cs typeface="굴림"/>
              </a:rPr>
              <a:t> MyCounterTest {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kern="0">
                <a:latin typeface="Century Schoolbook"/>
                <a:ea typeface="굴림"/>
                <a:cs typeface="굴림"/>
              </a:rPr>
              <a:t>  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kern="0">
                <a:latin typeface="Century Schoolbook"/>
                <a:ea typeface="굴림"/>
                <a:cs typeface="굴림"/>
              </a:rPr>
              <a:t>	</a:t>
            </a:r>
            <a:r>
              <a:rPr lang="ko-KR" altLang="ko-KR" sz="1600" kern="0">
                <a:solidFill>
                  <a:srgbClr val="7F0055"/>
                </a:solidFill>
                <a:latin typeface="Century Schoolbook"/>
                <a:ea typeface="굴림"/>
                <a:cs typeface="굴림"/>
              </a:rPr>
              <a:t>public</a:t>
            </a:r>
            <a:r>
              <a:rPr lang="ko-KR" altLang="ko-KR" sz="1600" kern="0">
                <a:latin typeface="Century Schoolbook"/>
                <a:ea typeface="굴림"/>
                <a:cs typeface="굴림"/>
              </a:rPr>
              <a:t> </a:t>
            </a:r>
            <a:r>
              <a:rPr lang="ko-KR" altLang="ko-KR" sz="1600" kern="0">
                <a:solidFill>
                  <a:srgbClr val="7F0055"/>
                </a:solidFill>
                <a:latin typeface="Century Schoolbook"/>
                <a:ea typeface="굴림"/>
                <a:cs typeface="굴림"/>
              </a:rPr>
              <a:t>static</a:t>
            </a:r>
            <a:r>
              <a:rPr lang="ko-KR" altLang="ko-KR" sz="1600" kern="0">
                <a:latin typeface="Century Schoolbook"/>
                <a:ea typeface="굴림"/>
                <a:cs typeface="굴림"/>
              </a:rPr>
              <a:t> </a:t>
            </a:r>
            <a:r>
              <a:rPr lang="ko-KR" altLang="ko-KR" sz="1600" kern="0">
                <a:solidFill>
                  <a:srgbClr val="7F0055"/>
                </a:solidFill>
                <a:latin typeface="Century Schoolbook"/>
                <a:ea typeface="굴림"/>
                <a:cs typeface="굴림"/>
              </a:rPr>
              <a:t>void</a:t>
            </a:r>
            <a:r>
              <a:rPr lang="ko-KR" altLang="ko-KR" sz="1600" kern="0">
                <a:latin typeface="Century Schoolbook"/>
                <a:ea typeface="굴림"/>
                <a:cs typeface="굴림"/>
              </a:rPr>
              <a:t> main(String </a:t>
            </a:r>
            <a:r>
              <a:rPr lang="ko-KR" altLang="ko-KR" sz="1600" kern="0">
                <a:solidFill>
                  <a:srgbClr val="6A3E3E"/>
                </a:solidFill>
                <a:latin typeface="Century Schoolbook"/>
                <a:ea typeface="굴림"/>
                <a:cs typeface="굴림"/>
              </a:rPr>
              <a:t>args</a:t>
            </a:r>
            <a:r>
              <a:rPr lang="ko-KR" altLang="ko-KR" sz="1600" kern="0">
                <a:latin typeface="Century Schoolbook"/>
                <a:ea typeface="굴림"/>
                <a:cs typeface="굴림"/>
              </a:rPr>
              <a:t>[]) {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kern="0">
                <a:latin typeface="Century Schoolbook"/>
                <a:ea typeface="굴림"/>
                <a:cs typeface="굴림"/>
              </a:rPr>
              <a:t>		MyCounter </a:t>
            </a:r>
            <a:r>
              <a:rPr lang="ko-KR" altLang="ko-KR" sz="1600" kern="0">
                <a:solidFill>
                  <a:srgbClr val="6A3E3E"/>
                </a:solidFill>
                <a:latin typeface="Century Schoolbook"/>
                <a:ea typeface="굴림"/>
                <a:cs typeface="굴림"/>
              </a:rPr>
              <a:t>obj1</a:t>
            </a:r>
            <a:r>
              <a:rPr lang="ko-KR" altLang="ko-KR" sz="1600" kern="0">
                <a:latin typeface="Century Schoolbook"/>
                <a:ea typeface="굴림"/>
                <a:cs typeface="굴림"/>
              </a:rPr>
              <a:t> = </a:t>
            </a:r>
            <a:r>
              <a:rPr lang="ko-KR" altLang="ko-KR" sz="1600" kern="0">
                <a:solidFill>
                  <a:srgbClr val="7F0055"/>
                </a:solidFill>
                <a:latin typeface="Century Schoolbook"/>
                <a:ea typeface="굴림"/>
                <a:cs typeface="굴림"/>
              </a:rPr>
              <a:t>new</a:t>
            </a:r>
            <a:r>
              <a:rPr lang="ko-KR" altLang="ko-KR" sz="1600" kern="0">
                <a:latin typeface="Century Schoolbook"/>
                <a:ea typeface="굴림"/>
                <a:cs typeface="굴림"/>
              </a:rPr>
              <a:t> MyCounter();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kern="0">
                <a:latin typeface="Century Schoolbook"/>
                <a:ea typeface="굴림"/>
                <a:cs typeface="굴림"/>
              </a:rPr>
              <a:t>		MyCounter </a:t>
            </a:r>
            <a:r>
              <a:rPr lang="ko-KR" altLang="ko-KR" sz="1600" kern="0">
                <a:solidFill>
                  <a:srgbClr val="6A3E3E"/>
                </a:solidFill>
                <a:latin typeface="Century Schoolbook"/>
                <a:ea typeface="굴림"/>
                <a:cs typeface="굴림"/>
              </a:rPr>
              <a:t>obj2</a:t>
            </a:r>
            <a:r>
              <a:rPr lang="ko-KR" altLang="ko-KR" sz="1600" kern="0">
                <a:latin typeface="Century Schoolbook"/>
                <a:ea typeface="굴림"/>
                <a:cs typeface="굴림"/>
              </a:rPr>
              <a:t> = </a:t>
            </a:r>
            <a:r>
              <a:rPr lang="ko-KR" altLang="ko-KR" sz="1600" kern="0">
                <a:solidFill>
                  <a:srgbClr val="7F0055"/>
                </a:solidFill>
                <a:latin typeface="Century Schoolbook"/>
                <a:ea typeface="굴림"/>
                <a:cs typeface="굴림"/>
              </a:rPr>
              <a:t>new</a:t>
            </a:r>
            <a:r>
              <a:rPr lang="ko-KR" altLang="ko-KR" sz="1600" kern="0">
                <a:latin typeface="Century Schoolbook"/>
                <a:ea typeface="굴림"/>
                <a:cs typeface="굴림"/>
              </a:rPr>
              <a:t> MyCounter();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kern="0">
                <a:latin typeface="Century Schoolbook"/>
                <a:ea typeface="굴림"/>
                <a:cs typeface="굴림"/>
              </a:rPr>
              <a:t>		System.</a:t>
            </a:r>
            <a:r>
              <a:rPr lang="ko-KR" altLang="ko-KR" sz="1600" kern="0">
                <a:solidFill>
                  <a:srgbClr val="0000C0"/>
                </a:solidFill>
                <a:latin typeface="Century Schoolbook"/>
                <a:ea typeface="굴림"/>
                <a:cs typeface="굴림"/>
              </a:rPr>
              <a:t>out</a:t>
            </a:r>
            <a:r>
              <a:rPr lang="ko-KR" altLang="ko-KR" sz="1600" kern="0">
                <a:latin typeface="Century Schoolbook"/>
                <a:ea typeface="굴림"/>
                <a:cs typeface="굴림"/>
              </a:rPr>
              <a:t>.println(</a:t>
            </a:r>
            <a:r>
              <a:rPr lang="ko-KR" altLang="ko-KR" sz="1600" kern="0">
                <a:solidFill>
                  <a:srgbClr val="2A00FF"/>
                </a:solidFill>
                <a:latin typeface="Century Schoolbook"/>
                <a:ea typeface="굴림"/>
                <a:cs typeface="굴림"/>
              </a:rPr>
              <a:t>"객체 1의 </a:t>
            </a:r>
            <a:r>
              <a:rPr lang="ko-KR" altLang="ko-KR" sz="1600" kern="0">
                <a:latin typeface="Century Schoolbook"/>
                <a:ea typeface="굴림"/>
                <a:cs typeface="굴림"/>
              </a:rPr>
              <a:t>counter</a:t>
            </a:r>
            <a:r>
              <a:rPr lang="ko-KR" altLang="ko-KR" sz="1600" kern="0">
                <a:solidFill>
                  <a:srgbClr val="2A00FF"/>
                </a:solidFill>
                <a:latin typeface="Century Schoolbook"/>
                <a:ea typeface="굴림"/>
                <a:cs typeface="굴림"/>
              </a:rPr>
              <a:t> = "</a:t>
            </a:r>
            <a:r>
              <a:rPr lang="ko-KR" altLang="ko-KR" sz="1600" kern="0">
                <a:latin typeface="Century Schoolbook"/>
                <a:ea typeface="굴림"/>
                <a:cs typeface="굴림"/>
              </a:rPr>
              <a:t> + </a:t>
            </a:r>
            <a:r>
              <a:rPr lang="ko-KR" altLang="ko-KR" sz="1600" kern="0">
                <a:solidFill>
                  <a:srgbClr val="6A3E3E"/>
                </a:solidFill>
                <a:latin typeface="Century Schoolbook"/>
                <a:ea typeface="굴림"/>
                <a:cs typeface="굴림"/>
              </a:rPr>
              <a:t>obj1</a:t>
            </a:r>
            <a:r>
              <a:rPr lang="ko-KR" altLang="ko-KR" sz="1600" kern="0">
                <a:latin typeface="Century Schoolbook"/>
                <a:ea typeface="굴림"/>
                <a:cs typeface="굴림"/>
              </a:rPr>
              <a:t>.counter</a:t>
            </a:r>
            <a:r>
              <a:rPr lang="ko-KR" altLang="ko-KR" sz="1600" kern="0">
                <a:solidFill>
                  <a:srgbClr val="0000C0"/>
                </a:solidFill>
                <a:latin typeface="Century Schoolbook"/>
                <a:ea typeface="굴림"/>
                <a:cs typeface="굴림"/>
              </a:rPr>
              <a:t>);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kern="0">
                <a:latin typeface="Century Schoolbook"/>
                <a:ea typeface="굴림"/>
                <a:cs typeface="굴림"/>
              </a:rPr>
              <a:t>		System.</a:t>
            </a:r>
            <a:r>
              <a:rPr lang="ko-KR" altLang="ko-KR" sz="1600" kern="0">
                <a:solidFill>
                  <a:srgbClr val="0000C0"/>
                </a:solidFill>
                <a:latin typeface="Century Schoolbook"/>
                <a:ea typeface="굴림"/>
                <a:cs typeface="굴림"/>
              </a:rPr>
              <a:t>out</a:t>
            </a:r>
            <a:r>
              <a:rPr lang="ko-KR" altLang="ko-KR" sz="1600" kern="0">
                <a:latin typeface="Century Schoolbook"/>
                <a:ea typeface="굴림"/>
                <a:cs typeface="굴림"/>
              </a:rPr>
              <a:t>.println(</a:t>
            </a:r>
            <a:r>
              <a:rPr lang="ko-KR" altLang="ko-KR" sz="1600" kern="0">
                <a:solidFill>
                  <a:srgbClr val="2A00FF"/>
                </a:solidFill>
                <a:latin typeface="Century Schoolbook"/>
                <a:ea typeface="굴림"/>
                <a:cs typeface="굴림"/>
              </a:rPr>
              <a:t>"객체 2의 </a:t>
            </a:r>
            <a:r>
              <a:rPr lang="ko-KR" altLang="ko-KR" sz="1600" kern="0">
                <a:latin typeface="Century Schoolbook"/>
                <a:ea typeface="굴림"/>
                <a:cs typeface="굴림"/>
              </a:rPr>
              <a:t>counter</a:t>
            </a:r>
            <a:r>
              <a:rPr lang="ko-KR" altLang="ko-KR" sz="1600" kern="0">
                <a:solidFill>
                  <a:srgbClr val="2A00FF"/>
                </a:solidFill>
                <a:latin typeface="Century Schoolbook"/>
                <a:ea typeface="굴림"/>
                <a:cs typeface="굴림"/>
              </a:rPr>
              <a:t> = "</a:t>
            </a:r>
            <a:r>
              <a:rPr lang="ko-KR" altLang="ko-KR" sz="1600" kern="0">
                <a:latin typeface="Century Schoolbook"/>
                <a:ea typeface="굴림"/>
                <a:cs typeface="굴림"/>
              </a:rPr>
              <a:t> + </a:t>
            </a:r>
            <a:r>
              <a:rPr lang="ko-KR" altLang="ko-KR" sz="1600" kern="0">
                <a:solidFill>
                  <a:srgbClr val="6A3E3E"/>
                </a:solidFill>
                <a:latin typeface="Century Schoolbook"/>
                <a:ea typeface="굴림"/>
                <a:cs typeface="굴림"/>
              </a:rPr>
              <a:t>obj2</a:t>
            </a:r>
            <a:r>
              <a:rPr lang="ko-KR" altLang="ko-KR" sz="1600" kern="0">
                <a:latin typeface="Century Schoolbook"/>
                <a:ea typeface="굴림"/>
                <a:cs typeface="굴림"/>
              </a:rPr>
              <a:t>.counter</a:t>
            </a:r>
            <a:r>
              <a:rPr lang="ko-KR" altLang="ko-KR" sz="1600" kern="0">
                <a:solidFill>
                  <a:srgbClr val="0000C0"/>
                </a:solidFill>
                <a:latin typeface="Century Schoolbook"/>
                <a:ea typeface="굴림"/>
                <a:cs typeface="굴림"/>
              </a:rPr>
              <a:t>);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kern="0">
                <a:latin typeface="Century Schoolbook"/>
                <a:ea typeface="굴림"/>
                <a:cs typeface="굴림"/>
              </a:rPr>
              <a:t>	}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kern="0">
                <a:latin typeface="Century Schoolbook"/>
                <a:ea typeface="굴림"/>
                <a:cs typeface="굴림"/>
              </a:rPr>
              <a:t>}</a:t>
            </a:r>
          </a:p>
        </p:txBody>
      </p:sp>
      <p:sp>
        <p:nvSpPr>
          <p:cNvPr id="7171" name="Rectangle 3"/>
          <p:cNvSpPr txBox="1">
            <a:spLocks noChangeArrowheads="1"/>
          </p:cNvSpPr>
          <p:nvPr/>
        </p:nvSpPr>
        <p:spPr>
          <a:xfrm>
            <a:off x="975795" y="5052257"/>
            <a:ext cx="7739062" cy="663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  <a:miter/>
          </a:ln>
        </p:spPr>
        <p:txBody>
          <a:bodyPr/>
          <a:lstStyle/>
          <a:p>
            <a:pPr marL="0" indent="0">
              <a:buNone/>
              <a:defRPr lang="ko-KR" altLang="en-US"/>
            </a:pPr>
            <a:r>
              <a:rPr lang="ko-KR" altLang="ko-KR" sz="1600" i="1">
                <a:latin typeface="굴림"/>
                <a:ea typeface="굴림"/>
              </a:rPr>
              <a:t>객체 1의 counter = 1 </a:t>
            </a:r>
          </a:p>
          <a:p>
            <a:pPr marL="0" indent="0">
              <a:buNone/>
              <a:defRPr lang="ko-KR" altLang="en-US"/>
            </a:pPr>
            <a:r>
              <a:rPr lang="ko-KR" altLang="ko-KR" sz="1600" i="1">
                <a:latin typeface="굴림"/>
                <a:ea typeface="굴림"/>
              </a:rPr>
              <a:t>객체 2의 counter = 1</a:t>
            </a:r>
          </a:p>
        </p:txBody>
      </p:sp>
      <p:pic>
        <p:nvPicPr>
          <p:cNvPr id="7172" name="그림 28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280070" y="4881027"/>
            <a:ext cx="680448" cy="83477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매개변수를 가지는 생성자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150938" y="2488648"/>
            <a:ext cx="7739062" cy="2259151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/>
          </a:ln>
        </p:spPr>
        <p:txBody>
          <a:bodyPr/>
          <a:lstStyle/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solidFill>
                  <a:srgbClr val="7F0055"/>
                </a:solidFill>
                <a:latin typeface="Times New Roman"/>
                <a:ea typeface="휴먼명조"/>
                <a:cs typeface="Times New Roman"/>
              </a:rPr>
              <a:t>class</a:t>
            </a:r>
            <a:r>
              <a:rPr lang="ko-KR" altLang="ko-KR" sz="1600" b="1" kern="0">
                <a:latin typeface="Times New Roman"/>
                <a:ea typeface="휴먼명조"/>
                <a:cs typeface="Times New Roman"/>
              </a:rPr>
              <a:t> MyCounter {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Times New Roman"/>
                <a:ea typeface="휴먼명조"/>
                <a:cs typeface="Times New Roman"/>
              </a:rPr>
              <a:t>	</a:t>
            </a:r>
            <a:r>
              <a:rPr lang="ko-KR" altLang="ko-KR" sz="1600" b="1" kern="0">
                <a:solidFill>
                  <a:srgbClr val="7F0055"/>
                </a:solidFill>
                <a:latin typeface="Times New Roman"/>
                <a:ea typeface="휴먼명조"/>
                <a:cs typeface="Times New Roman"/>
              </a:rPr>
              <a:t>int</a:t>
            </a:r>
            <a:r>
              <a:rPr lang="ko-KR" altLang="ko-KR" sz="1600" b="1" kern="0">
                <a:latin typeface="Times New Roman"/>
                <a:ea typeface="휴먼명조"/>
                <a:cs typeface="Times New Roman"/>
              </a:rPr>
              <a:t> counter;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Times New Roman"/>
                <a:ea typeface="휴먼명조"/>
                <a:cs typeface="Times New Roman"/>
              </a:rPr>
              <a:t>  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Times New Roman"/>
                <a:ea typeface="휴먼명조"/>
                <a:cs typeface="Times New Roman"/>
              </a:rPr>
              <a:t>	MyCounter(</a:t>
            </a:r>
            <a:r>
              <a:rPr lang="ko-KR" altLang="ko-KR" sz="1600" b="1" kern="0">
                <a:solidFill>
                  <a:srgbClr val="7F0055"/>
                </a:solidFill>
                <a:latin typeface="Times New Roman"/>
                <a:ea typeface="휴먼명조"/>
                <a:cs typeface="Times New Roman"/>
              </a:rPr>
              <a:t>int</a:t>
            </a:r>
            <a:r>
              <a:rPr lang="ko-KR" altLang="ko-KR" sz="1600" b="1" kern="0">
                <a:latin typeface="Times New Roman"/>
                <a:ea typeface="휴먼명조"/>
                <a:cs typeface="Times New Roman"/>
              </a:rPr>
              <a:t> </a:t>
            </a:r>
            <a:r>
              <a:rPr lang="ko-KR" altLang="ko-KR" sz="1600" b="1" kern="0">
                <a:solidFill>
                  <a:srgbClr val="6A3E3E"/>
                </a:solidFill>
                <a:latin typeface="Times New Roman"/>
                <a:ea typeface="휴먼명조"/>
                <a:cs typeface="Times New Roman"/>
              </a:rPr>
              <a:t>value</a:t>
            </a:r>
            <a:r>
              <a:rPr lang="ko-KR" altLang="ko-KR" sz="1600" b="1" kern="0">
                <a:latin typeface="Times New Roman"/>
                <a:ea typeface="휴먼명조"/>
                <a:cs typeface="Times New Roman"/>
              </a:rPr>
              <a:t>) {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Times New Roman"/>
                <a:ea typeface="휴먼명조"/>
                <a:cs typeface="Times New Roman"/>
              </a:rPr>
              <a:t>		counter = </a:t>
            </a:r>
            <a:r>
              <a:rPr lang="ko-KR" altLang="ko-KR" sz="1600" b="1" kern="0">
                <a:solidFill>
                  <a:srgbClr val="6A3E3E"/>
                </a:solidFill>
                <a:latin typeface="Times New Roman"/>
                <a:ea typeface="휴먼명조"/>
                <a:cs typeface="Times New Roman"/>
              </a:rPr>
              <a:t>value</a:t>
            </a:r>
            <a:r>
              <a:rPr lang="ko-KR" altLang="ko-KR" sz="1600" b="1" kern="0">
                <a:latin typeface="Times New Roman"/>
                <a:ea typeface="휴먼명조"/>
                <a:cs typeface="Times New Roman"/>
              </a:rPr>
              <a:t>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Times New Roman"/>
                <a:ea typeface="휴먼명조"/>
                <a:cs typeface="Times New Roman"/>
              </a:rPr>
              <a:t>	}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Times New Roman"/>
                <a:ea typeface="휴먼명조"/>
                <a:cs typeface="Times New Roman"/>
              </a:rPr>
              <a:t>}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필드와 메소드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2140294"/>
            <a:ext cx="7806217" cy="310613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9954537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 lang="ko-KR" altLang="en-US"/>
            </a:pPr>
            <a:r>
              <a:rPr lang="ko-KR" altLang="en-US" sz="3600"/>
              <a:t>생성자의 예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977003" y="1809474"/>
            <a:ext cx="7739062" cy="2797521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Symbol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ymbol"/>
              <a:buChar char="·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/>
              <a:buChar char="·"/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/>
              <a:buChar char="·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Symbol"/>
              <a:buChar char="·"/>
              <a:defRPr sz="1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public</a:t>
            </a:r>
            <a:r>
              <a:rPr lang="ko-KR" altLang="ko-KR" sz="1600" kern="0">
                <a:latin typeface="Century Schoolbook"/>
                <a:ea typeface="휴먼명조"/>
                <a:cs typeface="굴림"/>
              </a:rPr>
              <a:t> </a:t>
            </a:r>
            <a:r>
              <a:rPr lang="ko-KR" altLang="ko-KR" sz="1600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class</a:t>
            </a:r>
            <a:r>
              <a:rPr lang="ko-KR" altLang="ko-KR" sz="1600" kern="0">
                <a:latin typeface="Century Schoolbook"/>
                <a:ea typeface="휴먼명조"/>
                <a:cs typeface="굴림"/>
              </a:rPr>
              <a:t> MyCounterTest {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kern="0">
                <a:latin typeface="Century Schoolbook"/>
                <a:ea typeface="휴먼명조"/>
                <a:cs typeface="굴림"/>
              </a:rPr>
              <a:t>	</a:t>
            </a:r>
            <a:r>
              <a:rPr lang="ko-KR" altLang="ko-KR" sz="1600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public</a:t>
            </a:r>
            <a:r>
              <a:rPr lang="ko-KR" altLang="ko-KR" sz="1600" kern="0">
                <a:latin typeface="Century Schoolbook"/>
                <a:ea typeface="휴먼명조"/>
                <a:cs typeface="굴림"/>
              </a:rPr>
              <a:t> </a:t>
            </a:r>
            <a:r>
              <a:rPr lang="ko-KR" altLang="ko-KR" sz="1600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static</a:t>
            </a:r>
            <a:r>
              <a:rPr lang="ko-KR" altLang="ko-KR" sz="1600" kern="0">
                <a:latin typeface="Century Schoolbook"/>
                <a:ea typeface="휴먼명조"/>
                <a:cs typeface="굴림"/>
              </a:rPr>
              <a:t> </a:t>
            </a:r>
            <a:r>
              <a:rPr lang="ko-KR" altLang="ko-KR" sz="1600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void</a:t>
            </a:r>
            <a:r>
              <a:rPr lang="ko-KR" altLang="ko-KR" sz="1600" kern="0">
                <a:latin typeface="Century Schoolbook"/>
                <a:ea typeface="휴먼명조"/>
                <a:cs typeface="굴림"/>
              </a:rPr>
              <a:t> main(String </a:t>
            </a:r>
            <a:r>
              <a:rPr lang="ko-KR" altLang="ko-KR" sz="1600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args</a:t>
            </a:r>
            <a:r>
              <a:rPr lang="ko-KR" altLang="ko-KR" sz="1600" kern="0">
                <a:latin typeface="Century Schoolbook"/>
                <a:ea typeface="휴먼명조"/>
                <a:cs typeface="굴림"/>
              </a:rPr>
              <a:t>[]) {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kern="0">
                <a:latin typeface="Century Schoolbook"/>
                <a:ea typeface="휴먼명조"/>
                <a:cs typeface="굴림"/>
              </a:rPr>
              <a:t>		MyCounter </a:t>
            </a:r>
            <a:r>
              <a:rPr lang="ko-KR" altLang="ko-KR" sz="1600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obj1</a:t>
            </a:r>
            <a:r>
              <a:rPr lang="ko-KR" altLang="ko-KR" sz="1600" kern="0">
                <a:latin typeface="Century Schoolbook"/>
                <a:ea typeface="휴먼명조"/>
                <a:cs typeface="굴림"/>
              </a:rPr>
              <a:t> = </a:t>
            </a:r>
            <a:r>
              <a:rPr lang="ko-KR" altLang="ko-KR" sz="1600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new</a:t>
            </a:r>
            <a:r>
              <a:rPr lang="ko-KR" altLang="ko-KR" sz="1600" kern="0">
                <a:latin typeface="Century Schoolbook"/>
                <a:ea typeface="휴먼명조"/>
                <a:cs typeface="굴림"/>
              </a:rPr>
              <a:t> MyCounter(100);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kern="0">
                <a:latin typeface="Century Schoolbook"/>
                <a:ea typeface="휴먼명조"/>
                <a:cs typeface="굴림"/>
              </a:rPr>
              <a:t>		MyCounter </a:t>
            </a:r>
            <a:r>
              <a:rPr lang="ko-KR" altLang="ko-KR" sz="1600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obj2</a:t>
            </a:r>
            <a:r>
              <a:rPr lang="ko-KR" altLang="ko-KR" sz="1600" kern="0">
                <a:latin typeface="Century Schoolbook"/>
                <a:ea typeface="휴먼명조"/>
                <a:cs typeface="굴림"/>
              </a:rPr>
              <a:t> = </a:t>
            </a:r>
            <a:r>
              <a:rPr lang="ko-KR" altLang="ko-KR" sz="1600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new</a:t>
            </a:r>
            <a:r>
              <a:rPr lang="ko-KR" altLang="ko-KR" sz="1600" kern="0">
                <a:latin typeface="Century Schoolbook"/>
                <a:ea typeface="휴먼명조"/>
                <a:cs typeface="굴림"/>
              </a:rPr>
              <a:t> MyCounter(200);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kern="0">
                <a:latin typeface="Century Schoolbook"/>
                <a:ea typeface="휴먼명조"/>
                <a:cs typeface="굴림"/>
              </a:rPr>
              <a:t>  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kern="0">
                <a:latin typeface="Century Schoolbook"/>
                <a:ea typeface="휴먼명조"/>
                <a:cs typeface="굴림"/>
              </a:rPr>
              <a:t>		System.</a:t>
            </a:r>
            <a:r>
              <a:rPr lang="ko-KR" altLang="ko-KR" sz="1600" kern="0">
                <a:solidFill>
                  <a:srgbClr val="0000C0"/>
                </a:solidFill>
                <a:latin typeface="Century Schoolbook"/>
                <a:ea typeface="휴먼명조"/>
                <a:cs typeface="굴림"/>
              </a:rPr>
              <a:t>out</a:t>
            </a:r>
            <a:r>
              <a:rPr lang="ko-KR" altLang="ko-KR" sz="1600" kern="0">
                <a:latin typeface="Century Schoolbook"/>
                <a:ea typeface="휴먼명조"/>
                <a:cs typeface="굴림"/>
              </a:rPr>
              <a:t>.println(</a:t>
            </a:r>
            <a:r>
              <a:rPr lang="ko-KR" altLang="ko-KR" sz="1600" kern="0">
                <a:solidFill>
                  <a:srgbClr val="2A00FF"/>
                </a:solidFill>
                <a:latin typeface="Century Schoolbook"/>
                <a:ea typeface="휴먼명조"/>
                <a:cs typeface="굴림"/>
              </a:rPr>
              <a:t>"</a:t>
            </a:r>
            <a:r>
              <a:rPr lang="ko-KR" altLang="ko-KR" sz="1600" kern="0">
                <a:solidFill>
                  <a:srgbClr val="2A00FF"/>
                </a:solidFill>
                <a:latin typeface="휴먼명조"/>
                <a:ea typeface="휴먼명조"/>
                <a:cs typeface="굴림"/>
              </a:rPr>
              <a:t>객체 1의 </a:t>
            </a:r>
            <a:r>
              <a:rPr lang="ko-KR" altLang="ko-KR" sz="1600" kern="0">
                <a:latin typeface="휴먼명조"/>
                <a:ea typeface="휴먼명조"/>
                <a:cs typeface="굴림"/>
              </a:rPr>
              <a:t>counter</a:t>
            </a:r>
            <a:r>
              <a:rPr lang="ko-KR" altLang="ko-KR" sz="1600" kern="0">
                <a:solidFill>
                  <a:srgbClr val="2A00FF"/>
                </a:solidFill>
                <a:latin typeface="휴먼명조"/>
                <a:ea typeface="휴먼명조"/>
                <a:cs typeface="굴림"/>
              </a:rPr>
              <a:t> = "</a:t>
            </a:r>
            <a:r>
              <a:rPr lang="ko-KR" altLang="ko-KR" sz="1600" kern="0">
                <a:latin typeface="휴먼명조"/>
                <a:ea typeface="휴먼명조"/>
                <a:cs typeface="굴림"/>
              </a:rPr>
              <a:t> + </a:t>
            </a:r>
            <a:r>
              <a:rPr lang="ko-KR" altLang="ko-KR" sz="1600" kern="0">
                <a:solidFill>
                  <a:srgbClr val="6A3E3E"/>
                </a:solidFill>
                <a:latin typeface="휴먼명조"/>
                <a:ea typeface="휴먼명조"/>
                <a:cs typeface="굴림"/>
              </a:rPr>
              <a:t>obj1</a:t>
            </a:r>
            <a:r>
              <a:rPr lang="ko-KR" altLang="ko-KR" sz="1600" kern="0">
                <a:latin typeface="휴먼명조"/>
                <a:ea typeface="휴먼명조"/>
                <a:cs typeface="굴림"/>
              </a:rPr>
              <a:t>.counter</a:t>
            </a:r>
            <a:r>
              <a:rPr lang="ko-KR" altLang="ko-KR" sz="1600" kern="0">
                <a:solidFill>
                  <a:srgbClr val="0000C0"/>
                </a:solidFill>
                <a:latin typeface="휴먼명조"/>
                <a:ea typeface="휴먼명조"/>
                <a:cs typeface="굴림"/>
              </a:rPr>
              <a:t>);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kern="0">
                <a:latin typeface="휴먼명조"/>
                <a:ea typeface="휴먼명조"/>
                <a:cs typeface="굴림"/>
              </a:rPr>
              <a:t>		System.</a:t>
            </a:r>
            <a:r>
              <a:rPr lang="ko-KR" altLang="ko-KR" sz="1600" kern="0">
                <a:solidFill>
                  <a:srgbClr val="0000C0"/>
                </a:solidFill>
                <a:latin typeface="휴먼명조"/>
                <a:ea typeface="휴먼명조"/>
                <a:cs typeface="굴림"/>
              </a:rPr>
              <a:t>out</a:t>
            </a:r>
            <a:r>
              <a:rPr lang="ko-KR" altLang="ko-KR" sz="1600" kern="0">
                <a:latin typeface="휴먼명조"/>
                <a:ea typeface="휴먼명조"/>
                <a:cs typeface="굴림"/>
              </a:rPr>
              <a:t>.println(</a:t>
            </a:r>
            <a:r>
              <a:rPr lang="ko-KR" altLang="ko-KR" sz="1600" kern="0">
                <a:solidFill>
                  <a:srgbClr val="2A00FF"/>
                </a:solidFill>
                <a:latin typeface="휴먼명조"/>
                <a:ea typeface="휴먼명조"/>
                <a:cs typeface="굴림"/>
              </a:rPr>
              <a:t>"객체 2의 </a:t>
            </a:r>
            <a:r>
              <a:rPr lang="ko-KR" altLang="ko-KR" sz="1600" kern="0">
                <a:latin typeface="휴먼명조"/>
                <a:ea typeface="휴먼명조"/>
                <a:cs typeface="굴림"/>
              </a:rPr>
              <a:t>counter</a:t>
            </a:r>
            <a:r>
              <a:rPr lang="ko-KR" altLang="ko-KR" sz="1600" kern="0">
                <a:solidFill>
                  <a:srgbClr val="2A00FF"/>
                </a:solidFill>
                <a:latin typeface="휴먼명조"/>
                <a:ea typeface="휴먼명조"/>
                <a:cs typeface="굴림"/>
              </a:rPr>
              <a:t> = "</a:t>
            </a:r>
            <a:r>
              <a:rPr lang="ko-KR" altLang="ko-KR" sz="1600" kern="0">
                <a:latin typeface="휴먼명조"/>
                <a:ea typeface="휴먼명조"/>
                <a:cs typeface="굴림"/>
              </a:rPr>
              <a:t> + </a:t>
            </a:r>
            <a:r>
              <a:rPr lang="ko-KR" altLang="ko-KR" sz="1600" kern="0">
                <a:solidFill>
                  <a:srgbClr val="6A3E3E"/>
                </a:solidFill>
                <a:latin typeface="휴먼명조"/>
                <a:ea typeface="휴먼명조"/>
                <a:cs typeface="굴림"/>
              </a:rPr>
              <a:t>obj2</a:t>
            </a:r>
            <a:r>
              <a:rPr lang="ko-KR" altLang="ko-KR" sz="1600" kern="0">
                <a:latin typeface="휴먼명조"/>
                <a:ea typeface="휴먼명조"/>
                <a:cs typeface="굴림"/>
              </a:rPr>
              <a:t>.counter</a:t>
            </a:r>
            <a:r>
              <a:rPr lang="ko-KR" altLang="ko-KR" sz="1600" kern="0">
                <a:solidFill>
                  <a:srgbClr val="0000C0"/>
                </a:solidFill>
                <a:latin typeface="휴먼명조"/>
                <a:ea typeface="휴먼명조"/>
                <a:cs typeface="굴림"/>
              </a:rPr>
              <a:t>);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kern="0">
                <a:latin typeface="휴먼명조"/>
                <a:ea typeface="휴먼명조"/>
                <a:cs typeface="굴림"/>
              </a:rPr>
              <a:t>	}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kern="0">
                <a:latin typeface="휴먼명조"/>
                <a:ea typeface="휴먼명조"/>
                <a:cs typeface="굴림"/>
              </a:rPr>
              <a:t>}</a:t>
            </a:r>
          </a:p>
        </p:txBody>
      </p:sp>
      <p:sp>
        <p:nvSpPr>
          <p:cNvPr id="7171" name="Rectangle 3"/>
          <p:cNvSpPr txBox="1">
            <a:spLocks noChangeArrowheads="1"/>
          </p:cNvSpPr>
          <p:nvPr/>
        </p:nvSpPr>
        <p:spPr>
          <a:xfrm>
            <a:off x="975795" y="5052257"/>
            <a:ext cx="7739062" cy="6635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  <a:miter/>
          </a:ln>
        </p:spPr>
        <p:txBody>
          <a:bodyPr/>
          <a:lstStyle/>
          <a:p>
            <a:pPr marL="0" indent="0">
              <a:buNone/>
              <a:defRPr lang="ko-KR" altLang="en-US"/>
            </a:pPr>
            <a:r>
              <a:rPr lang="ko-KR" altLang="ko-KR" sz="1600" i="1">
                <a:latin typeface="굴림"/>
                <a:ea typeface="굴림"/>
              </a:rPr>
              <a:t>객체 1의 counter = 100 </a:t>
            </a:r>
          </a:p>
          <a:p>
            <a:pPr marL="0" indent="0">
              <a:buNone/>
              <a:defRPr lang="ko-KR" altLang="en-US"/>
            </a:pPr>
            <a:r>
              <a:rPr lang="ko-KR" altLang="ko-KR" sz="1600" i="1">
                <a:latin typeface="굴림"/>
                <a:ea typeface="굴림"/>
              </a:rPr>
              <a:t>객체 2의 counter = 200</a:t>
            </a:r>
          </a:p>
        </p:txBody>
      </p:sp>
      <p:pic>
        <p:nvPicPr>
          <p:cNvPr id="7172" name="그림 28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280070" y="4881027"/>
            <a:ext cx="680448" cy="83477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0" y="1884721"/>
            <a:ext cx="9144000" cy="308855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ko-KR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0" y="1854155"/>
            <a:ext cx="9144000" cy="420986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메소드처럼 생성자도 오버로딩될 수 있다.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생성자 오버로딩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2757280" y="2950264"/>
            <a:ext cx="2179983" cy="216135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예제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702469" y="848690"/>
            <a:ext cx="7739062" cy="592006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/>
          </a:ln>
        </p:spPr>
        <p:txBody>
          <a:bodyPr/>
          <a:lstStyle/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public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 </a:t>
            </a:r>
            <a:r>
              <a:rPr lang="ko-KR" altLang="ko-KR" sz="14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class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 Student {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	</a:t>
            </a:r>
            <a:r>
              <a:rPr lang="ko-KR" altLang="ko-KR" sz="14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private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 </a:t>
            </a:r>
            <a:r>
              <a:rPr lang="ko-KR" altLang="ko-KR" sz="14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int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 </a:t>
            </a:r>
            <a:r>
              <a:rPr lang="ko-KR" altLang="ko-KR" sz="1400" b="1" kern="0">
                <a:solidFill>
                  <a:srgbClr val="0000C0"/>
                </a:solidFill>
                <a:latin typeface="Century Schoolbook"/>
                <a:ea typeface="휴먼명조"/>
                <a:cs typeface="굴림"/>
              </a:rPr>
              <a:t>number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	</a:t>
            </a:r>
            <a:r>
              <a:rPr lang="ko-KR" altLang="ko-KR" sz="14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private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 String </a:t>
            </a:r>
            <a:r>
              <a:rPr lang="ko-KR" altLang="ko-KR" sz="1400" b="1" kern="0">
                <a:solidFill>
                  <a:srgbClr val="0000C0"/>
                </a:solidFill>
                <a:latin typeface="Century Schoolbook"/>
                <a:ea typeface="휴먼명조"/>
                <a:cs typeface="굴림"/>
              </a:rPr>
              <a:t>name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	</a:t>
            </a:r>
            <a:r>
              <a:rPr lang="ko-KR" altLang="ko-KR" sz="14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private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 </a:t>
            </a:r>
            <a:r>
              <a:rPr lang="ko-KR" altLang="ko-KR" sz="14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int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 </a:t>
            </a:r>
            <a:r>
              <a:rPr lang="ko-KR" altLang="ko-KR" sz="1400" b="1" kern="0">
                <a:solidFill>
                  <a:srgbClr val="0000C0"/>
                </a:solidFill>
                <a:latin typeface="Century Schoolbook"/>
                <a:ea typeface="휴먼명조"/>
                <a:cs typeface="굴림"/>
              </a:rPr>
              <a:t>age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  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	Student() {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		</a:t>
            </a:r>
            <a:r>
              <a:rPr lang="ko-KR" altLang="ko-KR" sz="1400" b="1" kern="0">
                <a:solidFill>
                  <a:srgbClr val="0000C0"/>
                </a:solidFill>
                <a:latin typeface="Century Schoolbook"/>
                <a:ea typeface="휴먼명조"/>
                <a:cs typeface="굴림"/>
              </a:rPr>
              <a:t>number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 = 100;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		</a:t>
            </a:r>
            <a:r>
              <a:rPr lang="ko-KR" altLang="ko-KR" sz="1400" b="1" kern="0">
                <a:solidFill>
                  <a:srgbClr val="0000C0"/>
                </a:solidFill>
                <a:latin typeface="Century Schoolbook"/>
                <a:ea typeface="휴먼명조"/>
                <a:cs typeface="굴림"/>
              </a:rPr>
              <a:t>name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 = </a:t>
            </a:r>
            <a:r>
              <a:rPr lang="ko-KR" altLang="ko-KR" sz="1400" b="1" kern="0">
                <a:solidFill>
                  <a:srgbClr val="2A00FF"/>
                </a:solidFill>
                <a:latin typeface="Century Schoolbook"/>
                <a:ea typeface="휴먼명조"/>
                <a:cs typeface="굴림"/>
              </a:rPr>
              <a:t>"New Student"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		</a:t>
            </a:r>
            <a:r>
              <a:rPr lang="ko-KR" altLang="ko-KR" sz="1400" b="1" kern="0">
                <a:solidFill>
                  <a:srgbClr val="0000C0"/>
                </a:solidFill>
                <a:latin typeface="Century Schoolbook"/>
                <a:ea typeface="휴먼명조"/>
                <a:cs typeface="굴림"/>
              </a:rPr>
              <a:t>age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 = 18;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	}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  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	Student(</a:t>
            </a:r>
            <a:r>
              <a:rPr lang="ko-KR" altLang="ko-KR" sz="14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int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 </a:t>
            </a:r>
            <a:r>
              <a:rPr lang="ko-KR" altLang="ko-KR" sz="1400" b="1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number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, String </a:t>
            </a:r>
            <a:r>
              <a:rPr lang="ko-KR" altLang="ko-KR" sz="1400" b="1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name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, </a:t>
            </a:r>
            <a:r>
              <a:rPr lang="ko-KR" altLang="ko-KR" sz="14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int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 </a:t>
            </a:r>
            <a:r>
              <a:rPr lang="ko-KR" altLang="ko-KR" sz="1400" b="1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age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) {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		</a:t>
            </a:r>
            <a:r>
              <a:rPr lang="ko-KR" altLang="ko-KR" sz="14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this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.</a:t>
            </a:r>
            <a:r>
              <a:rPr lang="ko-KR" altLang="ko-KR" sz="1400" b="1" kern="0">
                <a:solidFill>
                  <a:srgbClr val="0000C0"/>
                </a:solidFill>
                <a:latin typeface="Century Schoolbook"/>
                <a:ea typeface="휴먼명조"/>
                <a:cs typeface="굴림"/>
              </a:rPr>
              <a:t>number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 = </a:t>
            </a:r>
            <a:r>
              <a:rPr lang="ko-KR" altLang="ko-KR" sz="1400" b="1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number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		</a:t>
            </a:r>
            <a:r>
              <a:rPr lang="ko-KR" altLang="ko-KR" sz="14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this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.</a:t>
            </a:r>
            <a:r>
              <a:rPr lang="ko-KR" altLang="ko-KR" sz="1400" b="1" kern="0">
                <a:solidFill>
                  <a:srgbClr val="0000C0"/>
                </a:solidFill>
                <a:latin typeface="Century Schoolbook"/>
                <a:ea typeface="휴먼명조"/>
                <a:cs typeface="굴림"/>
              </a:rPr>
              <a:t>name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 = </a:t>
            </a:r>
            <a:r>
              <a:rPr lang="ko-KR" altLang="ko-KR" sz="1400" b="1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name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		</a:t>
            </a:r>
            <a:r>
              <a:rPr lang="ko-KR" altLang="ko-KR" sz="14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this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.</a:t>
            </a:r>
            <a:r>
              <a:rPr lang="ko-KR" altLang="ko-KR" sz="1400" b="1" kern="0">
                <a:solidFill>
                  <a:srgbClr val="0000C0"/>
                </a:solidFill>
                <a:latin typeface="Century Schoolbook"/>
                <a:ea typeface="휴먼명조"/>
                <a:cs typeface="굴림"/>
              </a:rPr>
              <a:t>age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 = </a:t>
            </a:r>
            <a:r>
              <a:rPr lang="ko-KR" altLang="ko-KR" sz="1400" b="1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age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	}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  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	</a:t>
            </a:r>
            <a:r>
              <a:rPr lang="ko-KR" altLang="ko-KR" sz="1400" b="1" kern="0">
                <a:solidFill>
                  <a:srgbClr val="646464"/>
                </a:solidFill>
                <a:latin typeface="Century Schoolbook"/>
                <a:ea typeface="휴먼명조"/>
                <a:cs typeface="굴림"/>
              </a:rPr>
              <a:t>@Override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	</a:t>
            </a:r>
            <a:r>
              <a:rPr lang="ko-KR" altLang="ko-KR" sz="14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public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 String toString() {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		</a:t>
            </a:r>
            <a:r>
              <a:rPr lang="ko-KR" altLang="ko-KR" sz="14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return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 </a:t>
            </a:r>
            <a:r>
              <a:rPr lang="ko-KR" altLang="ko-KR" sz="1400" b="1" kern="0">
                <a:solidFill>
                  <a:srgbClr val="2A00FF"/>
                </a:solidFill>
                <a:latin typeface="Century Schoolbook"/>
                <a:ea typeface="휴먼명조"/>
                <a:cs typeface="굴림"/>
              </a:rPr>
              <a:t>"Student [number="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 + </a:t>
            </a:r>
            <a:r>
              <a:rPr lang="ko-KR" altLang="ko-KR" sz="1400" b="1" kern="0">
                <a:solidFill>
                  <a:srgbClr val="0000C0"/>
                </a:solidFill>
                <a:latin typeface="Century Schoolbook"/>
                <a:ea typeface="휴먼명조"/>
                <a:cs typeface="굴림"/>
              </a:rPr>
              <a:t>number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 + </a:t>
            </a:r>
            <a:r>
              <a:rPr lang="ko-KR" altLang="ko-KR" sz="1400" b="1" kern="0">
                <a:solidFill>
                  <a:srgbClr val="2A00FF"/>
                </a:solidFill>
                <a:latin typeface="Century Schoolbook"/>
                <a:ea typeface="휴먼명조"/>
                <a:cs typeface="굴림"/>
              </a:rPr>
              <a:t>", name="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 + </a:t>
            </a:r>
            <a:r>
              <a:rPr lang="ko-KR" altLang="ko-KR" sz="1400" b="1" kern="0">
                <a:solidFill>
                  <a:srgbClr val="0000C0"/>
                </a:solidFill>
                <a:latin typeface="Century Schoolbook"/>
                <a:ea typeface="휴먼명조"/>
                <a:cs typeface="굴림"/>
              </a:rPr>
              <a:t>name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 + </a:t>
            </a:r>
            <a:r>
              <a:rPr lang="ko-KR" altLang="ko-KR" sz="1400" b="1" kern="0">
                <a:solidFill>
                  <a:srgbClr val="2A00FF"/>
                </a:solidFill>
                <a:latin typeface="Century Schoolbook"/>
                <a:ea typeface="휴먼명조"/>
                <a:cs typeface="굴림"/>
              </a:rPr>
              <a:t>", age="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 + </a:t>
            </a:r>
            <a:r>
              <a:rPr lang="ko-KR" altLang="ko-KR" sz="1400" b="1" kern="0">
                <a:solidFill>
                  <a:srgbClr val="0000C0"/>
                </a:solidFill>
                <a:latin typeface="Century Schoolbook"/>
                <a:ea typeface="휴먼명조"/>
                <a:cs typeface="굴림"/>
              </a:rPr>
              <a:t>age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 + </a:t>
            </a:r>
            <a:r>
              <a:rPr lang="ko-KR" altLang="ko-KR" sz="1400" b="1" kern="0">
                <a:solidFill>
                  <a:srgbClr val="2A00FF"/>
                </a:solidFill>
                <a:latin typeface="Century Schoolbook"/>
                <a:ea typeface="휴먼명조"/>
                <a:cs typeface="굴림"/>
              </a:rPr>
              <a:t>"]"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	}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}</a:t>
            </a:r>
          </a:p>
        </p:txBody>
      </p:sp>
    </p:spTree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메소드나 생성자에서 this는 현재 객체를 나타낸다.</a:t>
            </a:r>
          </a:p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this로 현재 객체 나타내기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801860" y="2990022"/>
            <a:ext cx="7739062" cy="3054281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/>
          </a:ln>
        </p:spPr>
        <p:txBody>
          <a:bodyPr/>
          <a:lstStyle/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public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class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Point {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   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public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int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</a:t>
            </a:r>
            <a:r>
              <a:rPr lang="ko-KR" altLang="ko-KR" sz="1600" b="1" kern="0">
                <a:solidFill>
                  <a:srgbClr val="0000C0"/>
                </a:solidFill>
                <a:latin typeface="Century Schoolbook"/>
                <a:ea typeface="휴먼명조"/>
                <a:cs typeface="굴림"/>
              </a:rPr>
              <a:t>x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= 0;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   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public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int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</a:t>
            </a:r>
            <a:r>
              <a:rPr lang="ko-KR" altLang="ko-KR" sz="1600" b="1" kern="0">
                <a:solidFill>
                  <a:srgbClr val="0000C0"/>
                </a:solidFill>
                <a:latin typeface="Century Schoolbook"/>
                <a:ea typeface="휴먼명조"/>
                <a:cs typeface="굴림"/>
              </a:rPr>
              <a:t>y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= 0;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       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   </a:t>
            </a:r>
            <a:r>
              <a:rPr lang="ko-KR" altLang="ko-KR" sz="1600" b="1" kern="0">
                <a:solidFill>
                  <a:srgbClr val="3F7F5F"/>
                </a:solidFill>
                <a:latin typeface="Century Schoolbook"/>
                <a:ea typeface="휴먼명조"/>
                <a:cs typeface="굴림"/>
              </a:rPr>
              <a:t>// 생성자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   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public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Point(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int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</a:t>
            </a:r>
            <a:r>
              <a:rPr lang="ko-KR" altLang="ko-KR" sz="1600" b="1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x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, 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int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</a:t>
            </a:r>
            <a:r>
              <a:rPr lang="ko-KR" altLang="ko-KR" sz="1600" b="1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y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) {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       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this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.</a:t>
            </a:r>
            <a:r>
              <a:rPr lang="ko-KR" altLang="ko-KR" sz="1600" b="1" kern="0">
                <a:solidFill>
                  <a:srgbClr val="0000C0"/>
                </a:solidFill>
                <a:latin typeface="Century Schoolbook"/>
                <a:ea typeface="휴먼명조"/>
                <a:cs typeface="굴림"/>
              </a:rPr>
              <a:t>x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= </a:t>
            </a:r>
            <a:r>
              <a:rPr lang="ko-KR" altLang="ko-KR" sz="1600" b="1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x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       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this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.</a:t>
            </a:r>
            <a:r>
              <a:rPr lang="ko-KR" altLang="ko-KR" sz="1600" b="1" kern="0">
                <a:solidFill>
                  <a:srgbClr val="0000C0"/>
                </a:solidFill>
                <a:latin typeface="Century Schoolbook"/>
                <a:ea typeface="휴먼명조"/>
                <a:cs typeface="굴림"/>
              </a:rPr>
              <a:t>y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= </a:t>
            </a:r>
            <a:r>
              <a:rPr lang="ko-KR" altLang="ko-KR" sz="1600" b="1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y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   }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}</a:t>
            </a:r>
          </a:p>
        </p:txBody>
      </p:sp>
    </p:spTree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this()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702469" y="1494733"/>
            <a:ext cx="7739062" cy="5274021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/>
          </a:ln>
        </p:spPr>
        <p:txBody>
          <a:bodyPr/>
          <a:lstStyle/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public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 </a:t>
            </a:r>
            <a:r>
              <a:rPr lang="ko-KR" altLang="ko-KR" sz="14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class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 Rectangle {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	</a:t>
            </a:r>
            <a:r>
              <a:rPr lang="ko-KR" altLang="ko-KR" sz="14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private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 </a:t>
            </a:r>
            <a:r>
              <a:rPr lang="ko-KR" altLang="ko-KR" sz="14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int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 </a:t>
            </a:r>
            <a:r>
              <a:rPr lang="ko-KR" altLang="ko-KR" sz="1400" b="1" kern="0">
                <a:solidFill>
                  <a:srgbClr val="0000C0"/>
                </a:solidFill>
                <a:latin typeface="Century Schoolbook"/>
                <a:ea typeface="휴먼명조"/>
                <a:cs typeface="굴림"/>
              </a:rPr>
              <a:t>x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, </a:t>
            </a:r>
            <a:r>
              <a:rPr lang="ko-KR" altLang="ko-KR" sz="1400" b="1" kern="0">
                <a:solidFill>
                  <a:srgbClr val="0000C0"/>
                </a:solidFill>
                <a:latin typeface="Century Schoolbook"/>
                <a:ea typeface="휴먼명조"/>
                <a:cs typeface="굴림"/>
              </a:rPr>
              <a:t>y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	</a:t>
            </a:r>
            <a:r>
              <a:rPr lang="ko-KR" altLang="ko-KR" sz="14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private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 </a:t>
            </a:r>
            <a:r>
              <a:rPr lang="ko-KR" altLang="ko-KR" sz="14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int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 </a:t>
            </a:r>
            <a:r>
              <a:rPr lang="ko-KR" altLang="ko-KR" sz="1400" b="1" kern="0">
                <a:solidFill>
                  <a:srgbClr val="0000C0"/>
                </a:solidFill>
                <a:latin typeface="Century Schoolbook"/>
                <a:ea typeface="휴먼명조"/>
                <a:cs typeface="굴림"/>
              </a:rPr>
              <a:t>width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, </a:t>
            </a:r>
            <a:r>
              <a:rPr lang="ko-KR" altLang="ko-KR" sz="1400" b="1" kern="0">
                <a:solidFill>
                  <a:srgbClr val="0000C0"/>
                </a:solidFill>
                <a:latin typeface="Century Schoolbook"/>
                <a:ea typeface="휴먼명조"/>
                <a:cs typeface="굴림"/>
              </a:rPr>
              <a:t>height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  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	Rectangle() {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		</a:t>
            </a:r>
            <a:r>
              <a:rPr lang="ko-KR" altLang="ko-KR" sz="14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this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(0, 0, 1, 1);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	}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  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	Rectangle(</a:t>
            </a:r>
            <a:r>
              <a:rPr lang="ko-KR" altLang="ko-KR" sz="14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int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 </a:t>
            </a:r>
            <a:r>
              <a:rPr lang="ko-KR" altLang="ko-KR" sz="1400" b="1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width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, </a:t>
            </a:r>
            <a:r>
              <a:rPr lang="ko-KR" altLang="ko-KR" sz="14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int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 </a:t>
            </a:r>
            <a:r>
              <a:rPr lang="ko-KR" altLang="ko-KR" sz="1400" b="1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height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) {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		</a:t>
            </a:r>
            <a:r>
              <a:rPr lang="ko-KR" altLang="ko-KR" sz="14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this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(0, 0, </a:t>
            </a:r>
            <a:r>
              <a:rPr lang="ko-KR" altLang="ko-KR" sz="1400" b="1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width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, </a:t>
            </a:r>
            <a:r>
              <a:rPr lang="ko-KR" altLang="ko-KR" sz="1400" b="1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height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);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	}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  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	Rectangle(</a:t>
            </a:r>
            <a:r>
              <a:rPr lang="ko-KR" altLang="ko-KR" sz="14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int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 </a:t>
            </a:r>
            <a:r>
              <a:rPr lang="ko-KR" altLang="ko-KR" sz="1400" b="1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x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, </a:t>
            </a:r>
            <a:r>
              <a:rPr lang="ko-KR" altLang="ko-KR" sz="14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int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 </a:t>
            </a:r>
            <a:r>
              <a:rPr lang="ko-KR" altLang="ko-KR" sz="1400" b="1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y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, </a:t>
            </a:r>
            <a:r>
              <a:rPr lang="ko-KR" altLang="ko-KR" sz="14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int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 </a:t>
            </a:r>
            <a:r>
              <a:rPr lang="ko-KR" altLang="ko-KR" sz="1400" b="1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width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, </a:t>
            </a:r>
            <a:r>
              <a:rPr lang="ko-KR" altLang="ko-KR" sz="14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int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 </a:t>
            </a:r>
            <a:r>
              <a:rPr lang="ko-KR" altLang="ko-KR" sz="1400" b="1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height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) {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		</a:t>
            </a:r>
            <a:r>
              <a:rPr lang="ko-KR" altLang="ko-KR" sz="14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this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.</a:t>
            </a:r>
            <a:r>
              <a:rPr lang="ko-KR" altLang="ko-KR" sz="1400" b="1" kern="0">
                <a:solidFill>
                  <a:srgbClr val="0000C0"/>
                </a:solidFill>
                <a:latin typeface="Century Schoolbook"/>
                <a:ea typeface="휴먼명조"/>
                <a:cs typeface="굴림"/>
              </a:rPr>
              <a:t>x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 = </a:t>
            </a:r>
            <a:r>
              <a:rPr lang="ko-KR" altLang="ko-KR" sz="1400" b="1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x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		</a:t>
            </a:r>
            <a:r>
              <a:rPr lang="ko-KR" altLang="ko-KR" sz="14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this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.</a:t>
            </a:r>
            <a:r>
              <a:rPr lang="ko-KR" altLang="ko-KR" sz="1400" b="1" kern="0">
                <a:solidFill>
                  <a:srgbClr val="0000C0"/>
                </a:solidFill>
                <a:latin typeface="Century Schoolbook"/>
                <a:ea typeface="휴먼명조"/>
                <a:cs typeface="굴림"/>
              </a:rPr>
              <a:t>y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 = </a:t>
            </a:r>
            <a:r>
              <a:rPr lang="ko-KR" altLang="ko-KR" sz="1400" b="1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y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		</a:t>
            </a:r>
            <a:r>
              <a:rPr lang="ko-KR" altLang="ko-KR" sz="14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this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.</a:t>
            </a:r>
            <a:r>
              <a:rPr lang="ko-KR" altLang="ko-KR" sz="1400" b="1" kern="0">
                <a:solidFill>
                  <a:srgbClr val="0000C0"/>
                </a:solidFill>
                <a:latin typeface="Century Schoolbook"/>
                <a:ea typeface="휴먼명조"/>
                <a:cs typeface="굴림"/>
              </a:rPr>
              <a:t>width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 = </a:t>
            </a:r>
            <a:r>
              <a:rPr lang="ko-KR" altLang="ko-KR" sz="1400" b="1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width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		</a:t>
            </a:r>
            <a:r>
              <a:rPr lang="ko-KR" altLang="ko-KR" sz="14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this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.</a:t>
            </a:r>
            <a:r>
              <a:rPr lang="ko-KR" altLang="ko-KR" sz="1400" b="1" kern="0">
                <a:solidFill>
                  <a:srgbClr val="0000C0"/>
                </a:solidFill>
                <a:latin typeface="Century Schoolbook"/>
                <a:ea typeface="휴먼명조"/>
                <a:cs typeface="굴림"/>
              </a:rPr>
              <a:t>height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 = </a:t>
            </a:r>
            <a:r>
              <a:rPr lang="ko-KR" altLang="ko-KR" sz="1400" b="1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height</a:t>
            </a: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	}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	</a:t>
            </a:r>
            <a:r>
              <a:rPr lang="ko-KR" altLang="ko-KR" sz="1400" b="1" kern="0">
                <a:solidFill>
                  <a:srgbClr val="3F7F5F"/>
                </a:solidFill>
                <a:latin typeface="Century Schoolbook"/>
                <a:ea typeface="휴먼명조"/>
                <a:cs typeface="굴림"/>
              </a:rPr>
              <a:t>// ...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latin typeface="Century Schoolbook"/>
                <a:ea typeface="휴먼명조"/>
                <a:cs typeface="굴림"/>
              </a:rPr>
              <a:t>}</a:t>
            </a:r>
          </a:p>
        </p:txBody>
      </p:sp>
    </p:spTree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948565" y="1860719"/>
            <a:ext cx="6857586" cy="435122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필드 선언시 초기화</a:t>
            </a:r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필드 초기화 방법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934382" y="2347842"/>
            <a:ext cx="7739062" cy="1960977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/>
          </a:ln>
        </p:spPr>
        <p:txBody>
          <a:bodyPr/>
          <a:lstStyle/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굴림"/>
                <a:cs typeface="굴림"/>
              </a:rPr>
              <a:t>public class</a:t>
            </a:r>
            <a:r>
              <a:rPr lang="ko-KR" altLang="ko-KR" sz="1600" b="1" kern="0">
                <a:latin typeface="Century Schoolbook"/>
                <a:ea typeface="굴림체"/>
                <a:cs typeface="굴림"/>
              </a:rPr>
              <a:t> Hotel {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solidFill>
                  <a:srgbClr val="008000"/>
                </a:solidFill>
                <a:latin typeface="Century Schoolbook"/>
                <a:ea typeface="굴림체"/>
                <a:cs typeface="굴림"/>
              </a:rPr>
              <a:t>    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굴림"/>
                <a:cs typeface="굴림"/>
              </a:rPr>
              <a:t>public int </a:t>
            </a:r>
            <a:r>
              <a:rPr lang="ko-KR" altLang="ko-KR" sz="1600" b="1" kern="0">
                <a:latin typeface="Century Schoolbook"/>
                <a:ea typeface="굴림체"/>
                <a:cs typeface="굴림"/>
              </a:rPr>
              <a:t>capacity = 10; 		</a:t>
            </a:r>
            <a:r>
              <a:rPr lang="ko-KR" altLang="ko-KR" sz="1600" b="1" kern="0">
                <a:solidFill>
                  <a:srgbClr val="008000"/>
                </a:solidFill>
                <a:latin typeface="Century Schoolbook"/>
                <a:ea typeface="굴림체"/>
                <a:cs typeface="굴림"/>
              </a:rPr>
              <a:t>// 10</a:t>
            </a:r>
            <a:r>
              <a:rPr lang="ko-KR" altLang="ko-KR" sz="1600" b="1" kern="0">
                <a:solidFill>
                  <a:srgbClr val="008000"/>
                </a:solidFill>
                <a:latin typeface="굴림체"/>
                <a:ea typeface="굴림체"/>
                <a:cs typeface="굴림"/>
              </a:rPr>
              <a:t>으로 초기화한다.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굴림체"/>
                <a:ea typeface="굴림체"/>
                <a:cs typeface="굴림"/>
              </a:rPr>
              <a:t>    </a:t>
            </a:r>
            <a:r>
              <a:rPr lang="ko-KR" altLang="ko-KR" sz="1600" b="1" kern="0">
                <a:solidFill>
                  <a:srgbClr val="7F0055"/>
                </a:solidFill>
                <a:latin typeface="굴림체"/>
                <a:ea typeface="굴림"/>
                <a:cs typeface="굴림"/>
              </a:rPr>
              <a:t>private boolean</a:t>
            </a:r>
            <a:r>
              <a:rPr lang="ko-KR" altLang="ko-KR" sz="1600" b="1" kern="0">
                <a:latin typeface="굴림체"/>
                <a:ea typeface="굴림체"/>
                <a:cs typeface="굴림"/>
              </a:rPr>
              <a:t> full = </a:t>
            </a:r>
            <a:r>
              <a:rPr lang="ko-KR" altLang="ko-KR" sz="1600" b="1" kern="0">
                <a:solidFill>
                  <a:srgbClr val="7F0055"/>
                </a:solidFill>
                <a:latin typeface="굴림체"/>
                <a:ea typeface="굴림"/>
                <a:cs typeface="굴림"/>
              </a:rPr>
              <a:t>false</a:t>
            </a:r>
            <a:r>
              <a:rPr lang="ko-KR" altLang="ko-KR" sz="1600" b="1" kern="0">
                <a:latin typeface="굴림체"/>
                <a:ea typeface="굴림체"/>
                <a:cs typeface="굴림"/>
              </a:rPr>
              <a:t>;			</a:t>
            </a:r>
            <a:r>
              <a:rPr lang="ko-KR" altLang="ko-KR" sz="1600" b="1" kern="0">
                <a:solidFill>
                  <a:srgbClr val="008000"/>
                </a:solidFill>
                <a:latin typeface="굴림체"/>
                <a:ea typeface="굴림체"/>
                <a:cs typeface="굴림"/>
              </a:rPr>
              <a:t>// false로 초기화한다.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굴림체"/>
                <a:ea typeface="굴림체"/>
                <a:cs typeface="굴림"/>
              </a:rPr>
              <a:t>	...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굴림체"/>
                <a:ea typeface="굴림체"/>
                <a:cs typeface="굴림"/>
              </a:rPr>
              <a:t>}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인스턴스 초기화 블록(instance initializer block)</a:t>
            </a:r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필드 초기화 방법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934382" y="2347842"/>
            <a:ext cx="7739062" cy="4188998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/>
          </a:ln>
        </p:spPr>
        <p:txBody>
          <a:bodyPr/>
          <a:lstStyle/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kern="0">
                <a:solidFill>
                  <a:srgbClr val="7F0055"/>
                </a:solidFill>
                <a:latin typeface="Century Schoolbook"/>
                <a:ea typeface="굴림"/>
                <a:cs typeface="굴림"/>
              </a:rPr>
              <a:t>public</a:t>
            </a:r>
            <a:r>
              <a:rPr lang="ko-KR" altLang="ko-KR" sz="1600" kern="0">
                <a:latin typeface="Century Schoolbook"/>
                <a:ea typeface="굴림"/>
                <a:cs typeface="굴림"/>
              </a:rPr>
              <a:t> </a:t>
            </a:r>
            <a:r>
              <a:rPr lang="ko-KR" altLang="ko-KR" sz="1600" kern="0">
                <a:solidFill>
                  <a:srgbClr val="7F0055"/>
                </a:solidFill>
                <a:latin typeface="Century Schoolbook"/>
                <a:ea typeface="굴림"/>
                <a:cs typeface="굴림"/>
              </a:rPr>
              <a:t>class</a:t>
            </a:r>
            <a:r>
              <a:rPr lang="ko-KR" altLang="ko-KR" sz="1600" kern="0">
                <a:latin typeface="Century Schoolbook"/>
                <a:ea typeface="굴림"/>
                <a:cs typeface="굴림"/>
              </a:rPr>
              <a:t> Car {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kern="0">
                <a:latin typeface="Century Schoolbook"/>
                <a:ea typeface="굴림"/>
                <a:cs typeface="굴림"/>
              </a:rPr>
              <a:t>	</a:t>
            </a:r>
            <a:r>
              <a:rPr lang="ko-KR" altLang="ko-KR" sz="1600" kern="0">
                <a:solidFill>
                  <a:srgbClr val="7F0055"/>
                </a:solidFill>
                <a:latin typeface="Century Schoolbook"/>
                <a:ea typeface="굴림"/>
                <a:cs typeface="굴림"/>
              </a:rPr>
              <a:t>int</a:t>
            </a:r>
            <a:r>
              <a:rPr lang="ko-KR" altLang="ko-KR" sz="1600" kern="0">
                <a:latin typeface="Century Schoolbook"/>
                <a:ea typeface="굴림"/>
                <a:cs typeface="굴림"/>
              </a:rPr>
              <a:t> </a:t>
            </a:r>
            <a:r>
              <a:rPr lang="ko-KR" altLang="ko-KR" sz="1600" kern="0">
                <a:solidFill>
                  <a:srgbClr val="0000C0"/>
                </a:solidFill>
                <a:latin typeface="Century Schoolbook"/>
                <a:ea typeface="굴림"/>
                <a:cs typeface="굴림"/>
              </a:rPr>
              <a:t>speed</a:t>
            </a:r>
            <a:r>
              <a:rPr lang="ko-KR" altLang="ko-KR" sz="1600" kern="0">
                <a:latin typeface="Century Schoolbook"/>
                <a:ea typeface="굴림"/>
                <a:cs typeface="굴림"/>
              </a:rPr>
              <a:t>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kern="0">
                <a:latin typeface="Century Schoolbook"/>
                <a:ea typeface="굴림"/>
                <a:cs typeface="굴림"/>
              </a:rPr>
              <a:t>  	Car() {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kern="0">
                <a:latin typeface="Century Schoolbook"/>
                <a:ea typeface="굴림"/>
                <a:cs typeface="굴림"/>
              </a:rPr>
              <a:t>		System.</a:t>
            </a:r>
            <a:r>
              <a:rPr lang="ko-KR" altLang="ko-KR" sz="1600" kern="0">
                <a:solidFill>
                  <a:srgbClr val="0000C0"/>
                </a:solidFill>
                <a:latin typeface="Century Schoolbook"/>
                <a:ea typeface="굴림"/>
                <a:cs typeface="굴림"/>
              </a:rPr>
              <a:t>out</a:t>
            </a:r>
            <a:r>
              <a:rPr lang="ko-KR" altLang="ko-KR" sz="1600" kern="0">
                <a:latin typeface="Century Schoolbook"/>
                <a:ea typeface="굴림"/>
                <a:cs typeface="굴림"/>
              </a:rPr>
              <a:t>.println(</a:t>
            </a:r>
            <a:r>
              <a:rPr lang="ko-KR" altLang="ko-KR" sz="1600" kern="0">
                <a:solidFill>
                  <a:srgbClr val="2A00FF"/>
                </a:solidFill>
                <a:latin typeface="Century Schoolbook"/>
                <a:ea typeface="굴림"/>
                <a:cs typeface="굴림"/>
              </a:rPr>
              <a:t>"</a:t>
            </a:r>
            <a:r>
              <a:rPr lang="ko-KR" altLang="ko-KR" sz="1600" kern="0">
                <a:solidFill>
                  <a:srgbClr val="2A00FF"/>
                </a:solidFill>
                <a:latin typeface="굴림"/>
                <a:ea typeface="굴림"/>
                <a:cs typeface="굴림"/>
              </a:rPr>
              <a:t>속도는 "</a:t>
            </a:r>
            <a:r>
              <a:rPr lang="ko-KR" altLang="ko-KR" sz="1600" kern="0">
                <a:latin typeface="굴림"/>
                <a:ea typeface="굴림"/>
                <a:cs typeface="굴림"/>
              </a:rPr>
              <a:t> + </a:t>
            </a:r>
            <a:r>
              <a:rPr lang="ko-KR" altLang="ko-KR" sz="1600" kern="0">
                <a:solidFill>
                  <a:srgbClr val="0000C0"/>
                </a:solidFill>
                <a:latin typeface="굴림"/>
                <a:ea typeface="굴림"/>
                <a:cs typeface="굴림"/>
              </a:rPr>
              <a:t>speed</a:t>
            </a:r>
            <a:r>
              <a:rPr lang="ko-KR" altLang="ko-KR" sz="1600" kern="0">
                <a:latin typeface="굴림"/>
                <a:ea typeface="굴림"/>
                <a:cs typeface="굴림"/>
              </a:rPr>
              <a:t>);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kern="0">
                <a:latin typeface="굴림"/>
                <a:ea typeface="굴림"/>
                <a:cs typeface="굴림"/>
              </a:rPr>
              <a:t>	}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kern="0">
                <a:latin typeface="굴림"/>
                <a:ea typeface="굴림"/>
                <a:cs typeface="굴림"/>
              </a:rPr>
              <a:t>  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kern="0">
                <a:latin typeface="굴림"/>
                <a:ea typeface="굴림"/>
                <a:cs typeface="굴림"/>
              </a:rPr>
              <a:t>	{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kern="0">
                <a:latin typeface="굴림"/>
                <a:ea typeface="굴림"/>
                <a:cs typeface="굴림"/>
              </a:rPr>
              <a:t>		</a:t>
            </a:r>
            <a:r>
              <a:rPr lang="ko-KR" altLang="ko-KR" sz="1600" kern="0">
                <a:solidFill>
                  <a:srgbClr val="0000C0"/>
                </a:solidFill>
                <a:latin typeface="굴림"/>
                <a:ea typeface="굴림"/>
                <a:cs typeface="굴림"/>
              </a:rPr>
              <a:t>speed</a:t>
            </a:r>
            <a:r>
              <a:rPr lang="ko-KR" altLang="ko-KR" sz="1600" kern="0">
                <a:latin typeface="굴림"/>
                <a:ea typeface="굴림"/>
                <a:cs typeface="굴림"/>
              </a:rPr>
              <a:t> = 100;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kern="0">
                <a:latin typeface="굴림"/>
                <a:ea typeface="굴림"/>
                <a:cs typeface="굴림"/>
              </a:rPr>
              <a:t>	}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kern="0">
                <a:latin typeface="굴림"/>
                <a:ea typeface="굴림"/>
                <a:cs typeface="굴림"/>
              </a:rPr>
              <a:t>  	</a:t>
            </a:r>
            <a:r>
              <a:rPr lang="ko-KR" altLang="ko-KR" sz="1600" kern="0">
                <a:solidFill>
                  <a:srgbClr val="7F0055"/>
                </a:solidFill>
                <a:latin typeface="굴림"/>
                <a:ea typeface="굴림"/>
                <a:cs typeface="굴림"/>
              </a:rPr>
              <a:t>public</a:t>
            </a:r>
            <a:r>
              <a:rPr lang="ko-KR" altLang="ko-KR" sz="1600" kern="0">
                <a:latin typeface="굴림"/>
                <a:ea typeface="굴림"/>
                <a:cs typeface="굴림"/>
              </a:rPr>
              <a:t> </a:t>
            </a:r>
            <a:r>
              <a:rPr lang="ko-KR" altLang="ko-KR" sz="1600" kern="0">
                <a:solidFill>
                  <a:srgbClr val="7F0055"/>
                </a:solidFill>
                <a:latin typeface="굴림"/>
                <a:ea typeface="굴림"/>
                <a:cs typeface="굴림"/>
              </a:rPr>
              <a:t>static</a:t>
            </a:r>
            <a:r>
              <a:rPr lang="ko-KR" altLang="ko-KR" sz="1600" kern="0">
                <a:latin typeface="굴림"/>
                <a:ea typeface="굴림"/>
                <a:cs typeface="굴림"/>
              </a:rPr>
              <a:t> </a:t>
            </a:r>
            <a:r>
              <a:rPr lang="ko-KR" altLang="ko-KR" sz="1600" kern="0">
                <a:solidFill>
                  <a:srgbClr val="7F0055"/>
                </a:solidFill>
                <a:latin typeface="굴림"/>
                <a:ea typeface="굴림"/>
                <a:cs typeface="굴림"/>
              </a:rPr>
              <a:t>void</a:t>
            </a:r>
            <a:r>
              <a:rPr lang="ko-KR" altLang="ko-KR" sz="1600" kern="0">
                <a:latin typeface="굴림"/>
                <a:ea typeface="굴림"/>
                <a:cs typeface="굴림"/>
              </a:rPr>
              <a:t> main(String </a:t>
            </a:r>
            <a:r>
              <a:rPr lang="ko-KR" altLang="ko-KR" sz="1600" kern="0">
                <a:solidFill>
                  <a:srgbClr val="6A3E3E"/>
                </a:solidFill>
                <a:latin typeface="굴림"/>
                <a:ea typeface="굴림"/>
                <a:cs typeface="굴림"/>
              </a:rPr>
              <a:t>args</a:t>
            </a:r>
            <a:r>
              <a:rPr lang="ko-KR" altLang="ko-KR" sz="1600" kern="0">
                <a:latin typeface="굴림"/>
                <a:ea typeface="굴림"/>
                <a:cs typeface="굴림"/>
              </a:rPr>
              <a:t>[]) {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kern="0">
                <a:latin typeface="굴림"/>
                <a:ea typeface="굴림"/>
                <a:cs typeface="굴림"/>
              </a:rPr>
              <a:t>		Car </a:t>
            </a:r>
            <a:r>
              <a:rPr lang="ko-KR" altLang="ko-KR" sz="1600" kern="0">
                <a:solidFill>
                  <a:srgbClr val="6A3E3E"/>
                </a:solidFill>
                <a:latin typeface="굴림"/>
                <a:ea typeface="굴림"/>
                <a:cs typeface="굴림"/>
              </a:rPr>
              <a:t>c1</a:t>
            </a:r>
            <a:r>
              <a:rPr lang="ko-KR" altLang="ko-KR" sz="1600" kern="0">
                <a:latin typeface="굴림"/>
                <a:ea typeface="굴림"/>
                <a:cs typeface="굴림"/>
              </a:rPr>
              <a:t> = </a:t>
            </a:r>
            <a:r>
              <a:rPr lang="ko-KR" altLang="ko-KR" sz="1600" kern="0">
                <a:solidFill>
                  <a:srgbClr val="7F0055"/>
                </a:solidFill>
                <a:latin typeface="굴림"/>
                <a:ea typeface="굴림"/>
                <a:cs typeface="굴림"/>
              </a:rPr>
              <a:t>new</a:t>
            </a:r>
            <a:r>
              <a:rPr lang="ko-KR" altLang="ko-KR" sz="1600" kern="0">
                <a:latin typeface="굴림"/>
                <a:ea typeface="굴림"/>
                <a:cs typeface="굴림"/>
              </a:rPr>
              <a:t> Car();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kern="0">
                <a:latin typeface="굴림"/>
                <a:ea typeface="굴림"/>
                <a:cs typeface="굴림"/>
              </a:rPr>
              <a:t>		Car </a:t>
            </a:r>
            <a:r>
              <a:rPr lang="ko-KR" altLang="ko-KR" sz="1600" kern="0">
                <a:solidFill>
                  <a:srgbClr val="6A3E3E"/>
                </a:solidFill>
                <a:latin typeface="굴림"/>
                <a:ea typeface="굴림"/>
                <a:cs typeface="굴림"/>
              </a:rPr>
              <a:t>c2</a:t>
            </a:r>
            <a:r>
              <a:rPr lang="ko-KR" altLang="ko-KR" sz="1600" kern="0">
                <a:latin typeface="굴림"/>
                <a:ea typeface="굴림"/>
                <a:cs typeface="굴림"/>
              </a:rPr>
              <a:t> = </a:t>
            </a:r>
            <a:r>
              <a:rPr lang="ko-KR" altLang="ko-KR" sz="1600" kern="0">
                <a:solidFill>
                  <a:srgbClr val="7F0055"/>
                </a:solidFill>
                <a:latin typeface="굴림"/>
                <a:ea typeface="굴림"/>
                <a:cs typeface="굴림"/>
              </a:rPr>
              <a:t>new</a:t>
            </a:r>
            <a:r>
              <a:rPr lang="ko-KR" altLang="ko-KR" sz="1600" kern="0">
                <a:latin typeface="굴림"/>
                <a:ea typeface="굴림"/>
                <a:cs typeface="굴림"/>
              </a:rPr>
              <a:t> Car();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kern="0">
                <a:latin typeface="굴림"/>
                <a:ea typeface="굴림"/>
                <a:cs typeface="굴림"/>
              </a:rPr>
              <a:t>	}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kern="0">
                <a:latin typeface="굴림"/>
                <a:ea typeface="굴림"/>
                <a:cs typeface="굴림"/>
              </a:rPr>
              <a:t>}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z="3600" smtClean="0"/>
              <a:t>메시지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소프트웨어 객체는 메시지</a:t>
            </a:r>
            <a:r>
              <a:rPr lang="en-US" altLang="ko-KR" smtClean="0"/>
              <a:t>(message)</a:t>
            </a:r>
            <a:r>
              <a:rPr lang="ko-KR" altLang="en-US" smtClean="0"/>
              <a:t>를 통해 다른 소프트웨어 객체와 통신하고 서로 상호 작용한다</a:t>
            </a:r>
            <a:r>
              <a:rPr lang="en-US" altLang="ko-KR" smtClean="0"/>
              <a:t>.</a:t>
            </a:r>
            <a:endParaRPr lang="ko-KR" altLang="en-US" smtClean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9169"/>
          <a:stretch>
            <a:fillRect/>
          </a:stretch>
        </p:blipFill>
        <p:spPr bwMode="auto">
          <a:xfrm>
            <a:off x="1792288" y="1905000"/>
            <a:ext cx="5199062" cy="370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04394058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기초형 변수가 전달되는 경우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메소드로 기초형 변수가 전달되는 경우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226447" y="2776330"/>
            <a:ext cx="6691105" cy="212105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예제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950947" y="832124"/>
            <a:ext cx="7739062" cy="189471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/>
          </a:ln>
        </p:spPr>
        <p:txBody>
          <a:bodyPr/>
          <a:lstStyle/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public class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MyCounter {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	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int value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	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void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inc(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int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a) {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		a = a + 1;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	}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}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942665" y="2877929"/>
            <a:ext cx="7739062" cy="271469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/>
          </a:ln>
        </p:spPr>
        <p:txBody>
          <a:bodyPr/>
          <a:lstStyle/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public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class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MyCounterTest1 {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	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public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static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void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main(String </a:t>
            </a:r>
            <a:r>
              <a:rPr lang="ko-KR" altLang="ko-KR" sz="1600" b="1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args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[]) {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 		MyCounter </a:t>
            </a:r>
            <a:r>
              <a:rPr lang="ko-KR" altLang="ko-KR" sz="1600" b="1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obj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= 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new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MyCounter();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		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int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</a:t>
            </a:r>
            <a:r>
              <a:rPr lang="ko-KR" altLang="ko-KR" sz="1600" b="1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x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= 10;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 		</a:t>
            </a:r>
            <a:r>
              <a:rPr lang="ko-KR" altLang="ko-KR" sz="1600" b="1" u="sng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obj</a:t>
            </a:r>
            <a:r>
              <a:rPr lang="ko-KR" altLang="ko-KR" sz="1600" b="1" u="sng" kern="0">
                <a:latin typeface="Century Schoolbook"/>
                <a:ea typeface="휴먼명조"/>
                <a:cs typeface="굴림"/>
              </a:rPr>
              <a:t>.inc(</a:t>
            </a:r>
            <a:r>
              <a:rPr lang="ko-KR" altLang="ko-KR" sz="1600" b="1" u="sng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x</a:t>
            </a:r>
            <a:r>
              <a:rPr lang="ko-KR" altLang="ko-KR" sz="1600" b="1" u="sng" kern="0">
                <a:latin typeface="Century Schoolbook"/>
                <a:ea typeface="휴먼명조"/>
                <a:cs typeface="굴림"/>
              </a:rPr>
              <a:t>);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u="sng" kern="0">
                <a:latin typeface="Century Schoolbook"/>
                <a:ea typeface="휴먼명조"/>
                <a:cs typeface="굴림"/>
              </a:rPr>
              <a:t>		System.</a:t>
            </a:r>
            <a:r>
              <a:rPr lang="ko-KR" altLang="ko-KR" sz="1600" b="1" i="1" u="sng" kern="0">
                <a:solidFill>
                  <a:srgbClr val="0000C0"/>
                </a:solidFill>
                <a:latin typeface="Century Schoolbook"/>
                <a:ea typeface="휴먼명조"/>
                <a:cs typeface="굴림"/>
              </a:rPr>
              <a:t>out</a:t>
            </a:r>
            <a:r>
              <a:rPr lang="ko-KR" altLang="ko-KR" sz="1600" b="1" i="1" u="sng" kern="0">
                <a:latin typeface="Century Schoolbook"/>
                <a:ea typeface="휴먼명조"/>
                <a:cs typeface="굴림"/>
              </a:rPr>
              <a:t>.println(</a:t>
            </a:r>
            <a:r>
              <a:rPr lang="ko-KR" altLang="ko-KR" sz="1600" b="1" i="1" u="sng" kern="0">
                <a:solidFill>
                  <a:srgbClr val="2A00FF"/>
                </a:solidFill>
                <a:latin typeface="Century Schoolbook"/>
                <a:ea typeface="휴먼명조"/>
                <a:cs typeface="굴림"/>
              </a:rPr>
              <a:t>"x = "</a:t>
            </a:r>
            <a:r>
              <a:rPr lang="ko-KR" altLang="ko-KR" sz="1600" b="1" i="1" u="sng" kern="0">
                <a:latin typeface="Century Schoolbook"/>
                <a:ea typeface="휴먼명조"/>
                <a:cs typeface="굴림"/>
              </a:rPr>
              <a:t> + </a:t>
            </a:r>
            <a:r>
              <a:rPr lang="ko-KR" altLang="ko-KR" sz="1600" b="1" i="1" u="sng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x</a:t>
            </a:r>
            <a:r>
              <a:rPr lang="ko-KR" altLang="ko-KR" sz="1600" b="1" i="1" u="sng" kern="0">
                <a:latin typeface="Century Schoolbook"/>
                <a:ea typeface="휴먼명조"/>
                <a:cs typeface="굴림"/>
              </a:rPr>
              <a:t>);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i="1" u="sng" kern="0">
                <a:latin typeface="Century Schoolbook"/>
                <a:ea typeface="휴먼명조"/>
                <a:cs typeface="굴림"/>
              </a:rPr>
              <a:t>	}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i="1" u="sng" kern="0">
                <a:latin typeface="Century Schoolbook"/>
                <a:ea typeface="휴먼명조"/>
                <a:cs typeface="굴림"/>
              </a:rPr>
              <a:t>}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959231" y="5690018"/>
            <a:ext cx="7739062" cy="9285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  <a:miter/>
          </a:ln>
        </p:spPr>
        <p:txBody>
          <a:bodyPr/>
          <a:lstStyle/>
          <a:p>
            <a:pPr marL="0" indent="0">
              <a:buNone/>
              <a:defRPr lang="ko-KR" altLang="en-US"/>
            </a:pPr>
            <a:r>
              <a:rPr lang="ko-KR" altLang="ko-KR" sz="1600" i="1">
                <a:latin typeface="굴림"/>
                <a:ea typeface="굴림"/>
              </a:rPr>
              <a:t>x = 10</a:t>
            </a:r>
          </a:p>
        </p:txBody>
      </p:sp>
      <p:pic>
        <p:nvPicPr>
          <p:cNvPr id="8" name="그림 28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263506" y="5518788"/>
            <a:ext cx="680448" cy="83477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 객체를 메소드로 전달하게 되면 객체가 복사되어 전달되는 것이 아니고 참조 변수의 값이 복사되어서 전달된다.</a:t>
            </a:r>
          </a:p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메소드로 객체가 전달되는 경우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227068" y="2687077"/>
            <a:ext cx="6209473" cy="390198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예제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950947" y="832124"/>
            <a:ext cx="7739062" cy="189471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/>
          </a:ln>
        </p:spPr>
        <p:txBody>
          <a:bodyPr/>
          <a:lstStyle/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class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MyCounter {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	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int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value = 0;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	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void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inc(MyCounter ctr) {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		ctr.value = ctr.value + 1;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	}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}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942665" y="2877929"/>
            <a:ext cx="7739062" cy="271469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/>
          </a:ln>
        </p:spPr>
        <p:txBody>
          <a:bodyPr/>
          <a:lstStyle/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public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class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MyCounterTest2 {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	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public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static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void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main(String </a:t>
            </a:r>
            <a:r>
              <a:rPr lang="ko-KR" altLang="ko-KR" sz="1600" b="1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args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[]) {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		MyCounter </a:t>
            </a:r>
            <a:r>
              <a:rPr lang="ko-KR" altLang="ko-KR" sz="1600" b="1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obj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= 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new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MyCounter();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 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		System.</a:t>
            </a:r>
            <a:r>
              <a:rPr lang="ko-KR" altLang="ko-KR" sz="1600" b="1" i="1" kern="0">
                <a:solidFill>
                  <a:srgbClr val="0000C0"/>
                </a:solidFill>
                <a:latin typeface="Century Schoolbook"/>
                <a:ea typeface="휴먼명조"/>
                <a:cs typeface="굴림"/>
              </a:rPr>
              <a:t>out</a:t>
            </a:r>
            <a:r>
              <a:rPr lang="ko-KR" altLang="ko-KR" sz="1600" b="1" i="1" kern="0">
                <a:latin typeface="Century Schoolbook"/>
                <a:ea typeface="휴먼명조"/>
                <a:cs typeface="굴림"/>
              </a:rPr>
              <a:t>.println(</a:t>
            </a:r>
            <a:r>
              <a:rPr lang="ko-KR" altLang="ko-KR" sz="1600" b="1" i="1" kern="0">
                <a:solidFill>
                  <a:srgbClr val="2A00FF"/>
                </a:solidFill>
                <a:latin typeface="Century Schoolbook"/>
                <a:ea typeface="휴먼명조"/>
                <a:cs typeface="굴림"/>
              </a:rPr>
              <a:t>"obj.value = "</a:t>
            </a:r>
            <a:r>
              <a:rPr lang="ko-KR" altLang="ko-KR" sz="1600" b="1" i="1" kern="0">
                <a:latin typeface="Century Schoolbook"/>
                <a:ea typeface="휴먼명조"/>
                <a:cs typeface="굴림"/>
              </a:rPr>
              <a:t> + </a:t>
            </a:r>
            <a:r>
              <a:rPr lang="ko-KR" altLang="ko-KR" sz="1600" b="1" i="1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obj</a:t>
            </a:r>
            <a:r>
              <a:rPr lang="ko-KR" altLang="ko-KR" sz="1600" b="1" i="1" kern="0">
                <a:latin typeface="Century Schoolbook"/>
                <a:ea typeface="휴먼명조"/>
                <a:cs typeface="굴림"/>
              </a:rPr>
              <a:t>.value);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i="1" kern="0">
                <a:latin typeface="Century Schoolbook"/>
                <a:ea typeface="휴먼명조"/>
                <a:cs typeface="굴림"/>
              </a:rPr>
              <a:t>		</a:t>
            </a:r>
            <a:r>
              <a:rPr lang="ko-KR" altLang="ko-KR" sz="1600" b="1" i="1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obj</a:t>
            </a:r>
            <a:r>
              <a:rPr lang="ko-KR" altLang="ko-KR" sz="1600" b="1" i="1" kern="0">
                <a:latin typeface="Century Schoolbook"/>
                <a:ea typeface="휴먼명조"/>
                <a:cs typeface="굴림"/>
              </a:rPr>
              <a:t>.inc(</a:t>
            </a:r>
            <a:r>
              <a:rPr lang="ko-KR" altLang="ko-KR" sz="1600" b="1" i="1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obj</a:t>
            </a:r>
            <a:r>
              <a:rPr lang="ko-KR" altLang="ko-KR" sz="1600" b="1" i="1" kern="0">
                <a:latin typeface="Century Schoolbook"/>
                <a:ea typeface="휴먼명조"/>
                <a:cs typeface="굴림"/>
              </a:rPr>
              <a:t>);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i="1" kern="0">
                <a:latin typeface="Century Schoolbook"/>
                <a:ea typeface="휴먼명조"/>
                <a:cs typeface="굴림"/>
              </a:rPr>
              <a:t>		System.</a:t>
            </a:r>
            <a:r>
              <a:rPr lang="ko-KR" altLang="ko-KR" sz="1600" b="1" i="1" kern="0">
                <a:solidFill>
                  <a:srgbClr val="0000C0"/>
                </a:solidFill>
                <a:latin typeface="Century Schoolbook"/>
                <a:ea typeface="휴먼명조"/>
                <a:cs typeface="굴림"/>
              </a:rPr>
              <a:t>out</a:t>
            </a:r>
            <a:r>
              <a:rPr lang="ko-KR" altLang="ko-KR" sz="1600" b="1" i="1" kern="0">
                <a:latin typeface="Century Schoolbook"/>
                <a:ea typeface="휴먼명조"/>
                <a:cs typeface="굴림"/>
              </a:rPr>
              <a:t>.println(</a:t>
            </a:r>
            <a:r>
              <a:rPr lang="ko-KR" altLang="ko-KR" sz="1600" b="1" i="1" kern="0">
                <a:solidFill>
                  <a:srgbClr val="2A00FF"/>
                </a:solidFill>
                <a:latin typeface="Century Schoolbook"/>
                <a:ea typeface="휴먼명조"/>
                <a:cs typeface="굴림"/>
              </a:rPr>
              <a:t>"obj.value = "</a:t>
            </a:r>
            <a:r>
              <a:rPr lang="ko-KR" altLang="ko-KR" sz="1600" b="1" i="1" kern="0">
                <a:latin typeface="Century Schoolbook"/>
                <a:ea typeface="휴먼명조"/>
                <a:cs typeface="굴림"/>
              </a:rPr>
              <a:t> + </a:t>
            </a:r>
            <a:r>
              <a:rPr lang="ko-KR" altLang="ko-KR" sz="1600" b="1" i="1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obj</a:t>
            </a:r>
            <a:r>
              <a:rPr lang="ko-KR" altLang="ko-KR" sz="1600" b="1" i="1" kern="0">
                <a:latin typeface="Century Schoolbook"/>
                <a:ea typeface="휴먼명조"/>
                <a:cs typeface="굴림"/>
              </a:rPr>
              <a:t>.value);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i="1" kern="0">
                <a:latin typeface="Century Schoolbook"/>
                <a:ea typeface="휴먼명조"/>
                <a:cs typeface="굴림"/>
              </a:rPr>
              <a:t>	}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i="1" kern="0">
                <a:latin typeface="Century Schoolbook"/>
                <a:ea typeface="휴먼명조"/>
                <a:cs typeface="굴림"/>
              </a:rPr>
              <a:t>}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959231" y="5690018"/>
            <a:ext cx="7739062" cy="9285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  <a:miter/>
          </a:ln>
        </p:spPr>
        <p:txBody>
          <a:bodyPr/>
          <a:lstStyle/>
          <a:p>
            <a:pPr marL="0" indent="0">
              <a:buNone/>
              <a:defRPr lang="ko-KR" altLang="en-US"/>
            </a:pPr>
            <a:r>
              <a:rPr lang="ko-KR" altLang="ko-KR" sz="1600" i="1">
                <a:latin typeface="굴림"/>
                <a:ea typeface="굴림"/>
              </a:rPr>
              <a:t>obj.value = 0</a:t>
            </a:r>
          </a:p>
          <a:p>
            <a:pPr marL="0" indent="0">
              <a:buNone/>
              <a:defRPr lang="ko-KR" altLang="en-US"/>
            </a:pPr>
            <a:r>
              <a:rPr lang="ko-KR" altLang="ko-KR" sz="1600" i="1">
                <a:latin typeface="굴림"/>
                <a:ea typeface="굴림"/>
              </a:rPr>
              <a:t>obj.value = 1</a:t>
            </a:r>
          </a:p>
        </p:txBody>
      </p:sp>
      <p:pic>
        <p:nvPicPr>
          <p:cNvPr id="8" name="그림 28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263506" y="5518788"/>
            <a:ext cx="680448" cy="83477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 배열도 객체이기 때문에 배열을 전달하는 것은 배열 참조 변수를 복사하는 것이다. </a:t>
            </a:r>
          </a:p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메소드로 배열이 전달되는 경우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101587" y="2588348"/>
            <a:ext cx="6568108" cy="352922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메소드에서 객체 반환하기 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793577" y="1088886"/>
            <a:ext cx="7739062" cy="5514216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/>
          </a:ln>
        </p:spPr>
        <p:txBody>
          <a:bodyPr/>
          <a:lstStyle/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public class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Box {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  </a:t>
            </a:r>
            <a:r>
              <a:rPr lang="ko-KR" altLang="en-US" sz="16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	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int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</a:t>
            </a:r>
            <a:r>
              <a:rPr lang="ko-KR" altLang="ko-KR" sz="1600" b="1" kern="0">
                <a:solidFill>
                  <a:srgbClr val="0000C0"/>
                </a:solidFill>
                <a:latin typeface="Century Schoolbook"/>
                <a:ea typeface="휴먼명조"/>
                <a:cs typeface="굴림"/>
              </a:rPr>
              <a:t>width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, </a:t>
            </a:r>
            <a:r>
              <a:rPr lang="ko-KR" altLang="ko-KR" sz="1600" b="1" kern="0">
                <a:solidFill>
                  <a:srgbClr val="0000C0"/>
                </a:solidFill>
                <a:latin typeface="Century Schoolbook"/>
                <a:ea typeface="휴먼명조"/>
                <a:cs typeface="굴림"/>
              </a:rPr>
              <a:t>length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, </a:t>
            </a:r>
            <a:r>
              <a:rPr lang="ko-KR" altLang="ko-KR" sz="1600" b="1" kern="0">
                <a:solidFill>
                  <a:srgbClr val="0000C0"/>
                </a:solidFill>
                <a:latin typeface="Century Schoolbook"/>
                <a:ea typeface="휴먼명조"/>
                <a:cs typeface="굴림"/>
              </a:rPr>
              <a:t>height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	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int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</a:t>
            </a:r>
            <a:r>
              <a:rPr lang="ko-KR" altLang="ko-KR" sz="1600" b="1" kern="0">
                <a:solidFill>
                  <a:srgbClr val="0000C0"/>
                </a:solidFill>
                <a:latin typeface="Century Schoolbook"/>
                <a:ea typeface="휴먼명조"/>
                <a:cs typeface="굴림"/>
              </a:rPr>
              <a:t>volume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 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	Box(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int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</a:t>
            </a:r>
            <a:r>
              <a:rPr lang="ko-KR" altLang="ko-KR" sz="1600" b="1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w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, 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int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</a:t>
            </a:r>
            <a:r>
              <a:rPr lang="ko-KR" altLang="ko-KR" sz="1600" b="1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l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, 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int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</a:t>
            </a:r>
            <a:r>
              <a:rPr lang="ko-KR" altLang="ko-KR" sz="1600" b="1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h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) {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		</a:t>
            </a:r>
            <a:r>
              <a:rPr lang="ko-KR" altLang="ko-KR" sz="1600" b="1" kern="0">
                <a:solidFill>
                  <a:srgbClr val="0000C0"/>
                </a:solidFill>
                <a:latin typeface="Century Schoolbook"/>
                <a:ea typeface="휴먼명조"/>
                <a:cs typeface="굴림"/>
              </a:rPr>
              <a:t>width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= </a:t>
            </a:r>
            <a:r>
              <a:rPr lang="ko-KR" altLang="ko-KR" sz="1600" b="1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w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		</a:t>
            </a:r>
            <a:r>
              <a:rPr lang="ko-KR" altLang="ko-KR" sz="1600" b="1" kern="0">
                <a:solidFill>
                  <a:srgbClr val="0000C0"/>
                </a:solidFill>
                <a:latin typeface="Century Schoolbook"/>
                <a:ea typeface="휴먼명조"/>
                <a:cs typeface="굴림"/>
              </a:rPr>
              <a:t>length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= </a:t>
            </a:r>
            <a:r>
              <a:rPr lang="ko-KR" altLang="ko-KR" sz="1600" b="1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l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		</a:t>
            </a:r>
            <a:r>
              <a:rPr lang="ko-KR" altLang="ko-KR" sz="1600" b="1" kern="0">
                <a:solidFill>
                  <a:srgbClr val="0000C0"/>
                </a:solidFill>
                <a:latin typeface="Century Schoolbook"/>
                <a:ea typeface="휴먼명조"/>
                <a:cs typeface="굴림"/>
              </a:rPr>
              <a:t>height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= </a:t>
            </a:r>
            <a:r>
              <a:rPr lang="ko-KR" altLang="ko-KR" sz="1600" b="1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h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		</a:t>
            </a:r>
            <a:r>
              <a:rPr lang="ko-KR" altLang="ko-KR" sz="1600" b="1" kern="0">
                <a:solidFill>
                  <a:srgbClr val="0000C0"/>
                </a:solidFill>
                <a:latin typeface="Century Schoolbook"/>
                <a:ea typeface="휴먼명조"/>
                <a:cs typeface="굴림"/>
              </a:rPr>
              <a:t>volume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= </a:t>
            </a:r>
            <a:r>
              <a:rPr lang="ko-KR" altLang="ko-KR" sz="1600" b="1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w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* </a:t>
            </a:r>
            <a:r>
              <a:rPr lang="ko-KR" altLang="ko-KR" sz="1600" b="1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l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* </a:t>
            </a:r>
            <a:r>
              <a:rPr lang="ko-KR" altLang="ko-KR" sz="1600" b="1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h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	}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 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	Box whosLargest(Box </a:t>
            </a:r>
            <a:r>
              <a:rPr lang="ko-KR" altLang="ko-KR" sz="1600" b="1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box1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, Box </a:t>
            </a:r>
            <a:r>
              <a:rPr lang="ko-KR" altLang="ko-KR" sz="1600" b="1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box2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) {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		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if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(</a:t>
            </a:r>
            <a:r>
              <a:rPr lang="ko-KR" altLang="ko-KR" sz="1600" b="1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box1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.</a:t>
            </a:r>
            <a:r>
              <a:rPr lang="ko-KR" altLang="ko-KR" sz="1600" b="1" kern="0">
                <a:solidFill>
                  <a:srgbClr val="0000C0"/>
                </a:solidFill>
                <a:latin typeface="Century Schoolbook"/>
                <a:ea typeface="휴먼명조"/>
                <a:cs typeface="굴림"/>
              </a:rPr>
              <a:t>volume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&gt; </a:t>
            </a:r>
            <a:r>
              <a:rPr lang="ko-KR" altLang="ko-KR" sz="1600" b="1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box2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.</a:t>
            </a:r>
            <a:r>
              <a:rPr lang="ko-KR" altLang="ko-KR" sz="1600" b="1" kern="0">
                <a:solidFill>
                  <a:srgbClr val="0000C0"/>
                </a:solidFill>
                <a:latin typeface="Century Schoolbook"/>
                <a:ea typeface="휴먼명조"/>
                <a:cs typeface="굴림"/>
              </a:rPr>
              <a:t>volume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)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			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return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</a:t>
            </a:r>
            <a:r>
              <a:rPr lang="ko-KR" altLang="ko-KR" sz="1600" b="1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box1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		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else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			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return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</a:t>
            </a:r>
            <a:r>
              <a:rPr lang="ko-KR" altLang="ko-KR" sz="1600" b="1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box2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	}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 }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메소드에서 객체 반환하기 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793578" y="1088886"/>
            <a:ext cx="7739062" cy="330276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/>
          </a:ln>
        </p:spPr>
        <p:txBody>
          <a:bodyPr/>
          <a:lstStyle/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public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class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BoxTest {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	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public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static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void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main(String </a:t>
            </a:r>
            <a:r>
              <a:rPr lang="ko-KR" altLang="ko-KR" sz="1600" b="1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args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[]) {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		Box </a:t>
            </a:r>
            <a:r>
              <a:rPr lang="ko-KR" altLang="ko-KR" sz="1600" b="1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obj1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= 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new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Box(10, 20, 50);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		Box </a:t>
            </a:r>
            <a:r>
              <a:rPr lang="ko-KR" altLang="ko-KR" sz="1600" b="1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obj2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= 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휴먼명조"/>
                <a:cs typeface="굴림"/>
              </a:rPr>
              <a:t>new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Box(10, 30, 30);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 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		Box </a:t>
            </a:r>
            <a:r>
              <a:rPr lang="ko-KR" altLang="ko-KR" sz="1600" b="1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largest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 = </a:t>
            </a:r>
            <a:r>
              <a:rPr lang="ko-KR" altLang="ko-KR" sz="1600" b="1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obj1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.whosLargest(</a:t>
            </a:r>
            <a:r>
              <a:rPr lang="ko-KR" altLang="ko-KR" sz="1600" b="1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obj1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, </a:t>
            </a:r>
            <a:r>
              <a:rPr lang="ko-KR" altLang="ko-KR" sz="1600" b="1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obj2</a:t>
            </a: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);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휴먼명조"/>
                <a:cs typeface="굴림"/>
              </a:rPr>
              <a:t>		System.</a:t>
            </a:r>
            <a:r>
              <a:rPr lang="ko-KR" altLang="ko-KR" sz="1600" b="1" i="1" kern="0">
                <a:solidFill>
                  <a:srgbClr val="0000C0"/>
                </a:solidFill>
                <a:latin typeface="Century Schoolbook"/>
                <a:ea typeface="휴먼명조"/>
                <a:cs typeface="굴림"/>
              </a:rPr>
              <a:t>out</a:t>
            </a:r>
            <a:r>
              <a:rPr lang="ko-KR" altLang="ko-KR" sz="1600" b="1" i="1" kern="0">
                <a:latin typeface="Century Schoolbook"/>
                <a:ea typeface="휴먼명조"/>
                <a:cs typeface="굴림"/>
              </a:rPr>
              <a:t>.println(</a:t>
            </a:r>
            <a:r>
              <a:rPr lang="ko-KR" altLang="ko-KR" sz="1600" b="1" i="1" kern="0">
                <a:solidFill>
                  <a:srgbClr val="2A00FF"/>
                </a:solidFill>
                <a:latin typeface="Century Schoolbook"/>
                <a:ea typeface="휴먼명조"/>
                <a:cs typeface="굴림"/>
              </a:rPr>
              <a:t>"("</a:t>
            </a:r>
            <a:r>
              <a:rPr lang="ko-KR" altLang="ko-KR" sz="1600" b="1" i="1" kern="0">
                <a:latin typeface="Century Schoolbook"/>
                <a:ea typeface="휴먼명조"/>
                <a:cs typeface="굴림"/>
              </a:rPr>
              <a:t> + </a:t>
            </a:r>
            <a:r>
              <a:rPr lang="ko-KR" altLang="ko-KR" sz="1600" b="1" i="1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largest</a:t>
            </a:r>
            <a:r>
              <a:rPr lang="ko-KR" altLang="ko-KR" sz="1600" b="1" i="1" kern="0">
                <a:latin typeface="Century Schoolbook"/>
                <a:ea typeface="휴먼명조"/>
                <a:cs typeface="굴림"/>
              </a:rPr>
              <a:t>.</a:t>
            </a:r>
            <a:r>
              <a:rPr lang="ko-KR" altLang="ko-KR" sz="1600" b="1" i="1" kern="0">
                <a:solidFill>
                  <a:srgbClr val="0000C0"/>
                </a:solidFill>
                <a:latin typeface="Century Schoolbook"/>
                <a:ea typeface="휴먼명조"/>
                <a:cs typeface="굴림"/>
              </a:rPr>
              <a:t>width</a:t>
            </a:r>
            <a:r>
              <a:rPr lang="ko-KR" altLang="ko-KR" sz="1600" b="1" i="1" kern="0">
                <a:latin typeface="Century Schoolbook"/>
                <a:ea typeface="휴먼명조"/>
                <a:cs typeface="굴림"/>
              </a:rPr>
              <a:t> + </a:t>
            </a:r>
            <a:r>
              <a:rPr lang="ko-KR" altLang="ko-KR" sz="1600" b="1" i="1" kern="0">
                <a:solidFill>
                  <a:srgbClr val="2A00FF"/>
                </a:solidFill>
                <a:latin typeface="Century Schoolbook"/>
                <a:ea typeface="휴먼명조"/>
                <a:cs typeface="굴림"/>
              </a:rPr>
              <a:t>","</a:t>
            </a:r>
            <a:r>
              <a:rPr lang="ko-KR" altLang="ko-KR" sz="1600" b="1" i="1" kern="0">
                <a:latin typeface="Century Schoolbook"/>
                <a:ea typeface="휴먼명조"/>
                <a:cs typeface="굴림"/>
              </a:rPr>
              <a:t> + </a:t>
            </a:r>
            <a:r>
              <a:rPr lang="ko-KR" altLang="ko-KR" sz="1600" b="1" i="1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largest</a:t>
            </a:r>
            <a:r>
              <a:rPr lang="ko-KR" altLang="ko-KR" sz="1600" b="1" i="1" kern="0">
                <a:latin typeface="Century Schoolbook"/>
                <a:ea typeface="휴먼명조"/>
                <a:cs typeface="굴림"/>
              </a:rPr>
              <a:t>.</a:t>
            </a:r>
            <a:r>
              <a:rPr lang="ko-KR" altLang="ko-KR" sz="1600" b="1" i="1" kern="0">
                <a:solidFill>
                  <a:srgbClr val="0000C0"/>
                </a:solidFill>
                <a:latin typeface="Century Schoolbook"/>
                <a:ea typeface="휴먼명조"/>
                <a:cs typeface="굴림"/>
              </a:rPr>
              <a:t>length</a:t>
            </a:r>
            <a:r>
              <a:rPr lang="ko-KR" altLang="ko-KR" sz="1600" b="1" i="1" kern="0">
                <a:latin typeface="Century Schoolbook"/>
                <a:ea typeface="휴먼명조"/>
                <a:cs typeface="굴림"/>
              </a:rPr>
              <a:t> + </a:t>
            </a:r>
            <a:r>
              <a:rPr lang="ko-KR" altLang="ko-KR" sz="1600" b="1" i="1" kern="0">
                <a:solidFill>
                  <a:srgbClr val="2A00FF"/>
                </a:solidFill>
                <a:latin typeface="Century Schoolbook"/>
                <a:ea typeface="휴먼명조"/>
                <a:cs typeface="굴림"/>
              </a:rPr>
              <a:t>","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i="1" kern="0">
                <a:latin typeface="Century Schoolbook"/>
                <a:ea typeface="휴먼명조"/>
                <a:cs typeface="굴림"/>
              </a:rPr>
              <a:t>				+ </a:t>
            </a:r>
            <a:r>
              <a:rPr lang="ko-KR" altLang="ko-KR" sz="1600" b="1" i="1" kern="0">
                <a:solidFill>
                  <a:srgbClr val="6A3E3E"/>
                </a:solidFill>
                <a:latin typeface="Century Schoolbook"/>
                <a:ea typeface="휴먼명조"/>
                <a:cs typeface="굴림"/>
              </a:rPr>
              <a:t>largest</a:t>
            </a:r>
            <a:r>
              <a:rPr lang="ko-KR" altLang="ko-KR" sz="1600" b="1" i="1" kern="0">
                <a:latin typeface="Century Schoolbook"/>
                <a:ea typeface="휴먼명조"/>
                <a:cs typeface="굴림"/>
              </a:rPr>
              <a:t>.</a:t>
            </a:r>
            <a:r>
              <a:rPr lang="ko-KR" altLang="ko-KR" sz="1600" b="1" i="1" kern="0">
                <a:solidFill>
                  <a:srgbClr val="0000C0"/>
                </a:solidFill>
                <a:latin typeface="Century Schoolbook"/>
                <a:ea typeface="휴먼명조"/>
                <a:cs typeface="굴림"/>
              </a:rPr>
              <a:t>height</a:t>
            </a:r>
            <a:r>
              <a:rPr lang="ko-KR" altLang="ko-KR" sz="1600" b="1" i="1" kern="0">
                <a:latin typeface="Century Schoolbook"/>
                <a:ea typeface="휴먼명조"/>
                <a:cs typeface="굴림"/>
              </a:rPr>
              <a:t> + </a:t>
            </a:r>
            <a:r>
              <a:rPr lang="ko-KR" altLang="ko-KR" sz="1600" b="1" i="1" kern="0">
                <a:solidFill>
                  <a:srgbClr val="2A00FF"/>
                </a:solidFill>
                <a:latin typeface="Century Schoolbook"/>
                <a:ea typeface="휴먼명조"/>
                <a:cs typeface="굴림"/>
              </a:rPr>
              <a:t>")"</a:t>
            </a:r>
            <a:r>
              <a:rPr lang="ko-KR" altLang="ko-KR" sz="1600" b="1" i="1" kern="0">
                <a:latin typeface="Century Schoolbook"/>
                <a:ea typeface="휴먼명조"/>
                <a:cs typeface="굴림"/>
              </a:rPr>
              <a:t>);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i="1" kern="0">
                <a:latin typeface="Century Schoolbook"/>
                <a:ea typeface="휴먼명조"/>
                <a:cs typeface="굴림"/>
              </a:rPr>
              <a:t>	}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i="1" kern="0">
                <a:latin typeface="Century Schoolbook"/>
                <a:ea typeface="휴먼명조"/>
                <a:cs typeface="굴림"/>
              </a:rPr>
              <a:t>}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959231" y="5690018"/>
            <a:ext cx="7739062" cy="9285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  <a:miter/>
          </a:ln>
        </p:spPr>
        <p:txBody>
          <a:bodyPr/>
          <a:lstStyle/>
          <a:p>
            <a:pPr marL="0" indent="0">
              <a:buNone/>
              <a:defRPr lang="ko-KR" altLang="en-US"/>
            </a:pPr>
            <a:r>
              <a:rPr lang="ko-KR" altLang="ko-KR" sz="1600" i="1">
                <a:latin typeface="굴림"/>
                <a:ea typeface="굴림"/>
              </a:rPr>
              <a:t>(10,20,50)</a:t>
            </a:r>
          </a:p>
        </p:txBody>
      </p:sp>
      <p:pic>
        <p:nvPicPr>
          <p:cNvPr id="7" name="그림 28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263506" y="5518788"/>
            <a:ext cx="680448" cy="83477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0" y="1972221"/>
            <a:ext cx="9144000" cy="418907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ko-KR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ko-KR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0" y="1589959"/>
            <a:ext cx="9144000" cy="473825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정적 멤버(static member)</a:t>
            </a:r>
            <a:r>
              <a:rPr lang="ko-KR" altLang="en-US"/>
              <a:t>는</a:t>
            </a:r>
            <a:r>
              <a:rPr lang="en-US" altLang="ko-KR"/>
              <a:t> 모든 객체를 통틀어서 하나만 생성되고 모든 객체가 이것을 공유하게 된다. 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정적</a:t>
            </a:r>
            <a:r>
              <a:rPr lang="en-US" altLang="ko-KR"/>
              <a:t> </a:t>
            </a:r>
            <a:r>
              <a:rPr lang="ko-KR" altLang="en-US"/>
              <a:t>멤버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815837" y="2865332"/>
            <a:ext cx="7512326" cy="28579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객체 지향의 </a:t>
            </a:r>
            <a:r>
              <a:rPr lang="en-US" altLang="ko-KR" smtClean="0"/>
              <a:t>3</a:t>
            </a:r>
            <a:r>
              <a:rPr lang="ko-KR" altLang="en-US" smtClean="0"/>
              <a:t>대 특징</a:t>
            </a:r>
          </a:p>
        </p:txBody>
      </p:sp>
      <p:sp>
        <p:nvSpPr>
          <p:cNvPr id="19459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smtClean="0"/>
              <a:t>캡슐화</a:t>
            </a:r>
            <a:endParaRPr lang="en-US" altLang="ko-KR" smtClean="0"/>
          </a:p>
          <a:p>
            <a:pPr eaLnBrk="1" hangingPunct="1"/>
            <a:r>
              <a:rPr lang="ko-KR" altLang="en-US" smtClean="0"/>
              <a:t>상속</a:t>
            </a:r>
            <a:endParaRPr lang="en-US" altLang="ko-KR" smtClean="0"/>
          </a:p>
          <a:p>
            <a:pPr eaLnBrk="1" hangingPunct="1"/>
            <a:r>
              <a:rPr lang="ko-KR" altLang="en-US" smtClean="0"/>
              <a:t>다형성</a:t>
            </a:r>
          </a:p>
        </p:txBody>
      </p:sp>
    </p:spTree>
    <p:extLst>
      <p:ext uri="{BB962C8B-B14F-4D97-AF65-F5344CB8AC3E}">
        <p14:creationId xmlns="" xmlns:p14="http://schemas.microsoft.com/office/powerpoint/2010/main" val="190909312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클래스의 멤버는 인스턴스 멤버와 정적 멤버로 나누어진다.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인스턴스 멤버 vs 정적 멤버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898580" y="3191703"/>
            <a:ext cx="4352925" cy="21145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인스턴스마다 별도로 생성되기 때문에 인스턴스 변수(instance variable)라고도 한다.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인스턴스 변수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254815" y="2918498"/>
            <a:ext cx="6634369" cy="276126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정적 변수는 모든 객체에 공통인 변수이다.</a:t>
            </a:r>
          </a:p>
          <a:p>
            <a:pPr>
              <a:defRPr lang="ko-KR" altLang="en-US"/>
            </a:pPr>
            <a:r>
              <a:rPr lang="ko-KR" altLang="en-US"/>
              <a:t>정적 변수는 하나의 클래스에 하나만 존재한다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정적 변수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085021" y="2893805"/>
            <a:ext cx="6766891" cy="30289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정적 변수 예제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793578" y="1088886"/>
            <a:ext cx="7739062" cy="5124933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/>
          </a:ln>
        </p:spPr>
        <p:txBody>
          <a:bodyPr/>
          <a:lstStyle/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굴림"/>
                <a:cs typeface="굴림"/>
              </a:rPr>
              <a:t>public</a:t>
            </a:r>
            <a:r>
              <a:rPr lang="ko-KR" altLang="ko-KR" sz="1600" b="1" kern="0">
                <a:latin typeface="Century Schoolbook"/>
                <a:ea typeface="굴림"/>
                <a:cs typeface="굴림"/>
              </a:rPr>
              <a:t> 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굴림"/>
                <a:cs typeface="굴림"/>
              </a:rPr>
              <a:t>class</a:t>
            </a:r>
            <a:r>
              <a:rPr lang="ko-KR" altLang="ko-KR" sz="1600" b="1" kern="0">
                <a:latin typeface="Century Schoolbook"/>
                <a:ea typeface="굴림"/>
                <a:cs typeface="굴림"/>
              </a:rPr>
              <a:t> Car {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굴림"/>
                <a:cs typeface="굴림"/>
              </a:rPr>
              <a:t>       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굴림"/>
                <a:cs typeface="굴림"/>
              </a:rPr>
              <a:t>private</a:t>
            </a:r>
            <a:r>
              <a:rPr lang="ko-KR" altLang="ko-KR" sz="1600" b="1" kern="0">
                <a:latin typeface="Century Schoolbook"/>
                <a:ea typeface="굴림"/>
                <a:cs typeface="굴림"/>
              </a:rPr>
              <a:t> String </a:t>
            </a:r>
            <a:r>
              <a:rPr lang="ko-KR" altLang="ko-KR" sz="1600" b="1" kern="0">
                <a:solidFill>
                  <a:srgbClr val="0000C0"/>
                </a:solidFill>
                <a:latin typeface="Century Schoolbook"/>
                <a:ea typeface="굴림"/>
                <a:cs typeface="굴림"/>
              </a:rPr>
              <a:t>model</a:t>
            </a:r>
            <a:r>
              <a:rPr lang="ko-KR" altLang="ko-KR" sz="1600" b="1" kern="0">
                <a:latin typeface="Century Schoolbook"/>
                <a:ea typeface="굴림"/>
                <a:cs typeface="굴림"/>
              </a:rPr>
              <a:t>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굴림"/>
                <a:cs typeface="굴림"/>
              </a:rPr>
              <a:t>       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굴림"/>
                <a:cs typeface="굴림"/>
              </a:rPr>
              <a:t>private</a:t>
            </a:r>
            <a:r>
              <a:rPr lang="ko-KR" altLang="ko-KR" sz="1600" b="1" kern="0">
                <a:latin typeface="Century Schoolbook"/>
                <a:ea typeface="굴림"/>
                <a:cs typeface="굴림"/>
              </a:rPr>
              <a:t> String </a:t>
            </a:r>
            <a:r>
              <a:rPr lang="ko-KR" altLang="ko-KR" sz="1600" b="1" kern="0">
                <a:solidFill>
                  <a:srgbClr val="0000C0"/>
                </a:solidFill>
                <a:latin typeface="Century Schoolbook"/>
                <a:ea typeface="굴림"/>
                <a:cs typeface="굴림"/>
              </a:rPr>
              <a:t>color</a:t>
            </a:r>
            <a:r>
              <a:rPr lang="ko-KR" altLang="ko-KR" sz="1600" b="1" kern="0">
                <a:latin typeface="Century Schoolbook"/>
                <a:ea typeface="굴림"/>
                <a:cs typeface="굴림"/>
              </a:rPr>
              <a:t>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굴림"/>
                <a:cs typeface="굴림"/>
              </a:rPr>
              <a:t>       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굴림"/>
                <a:cs typeface="굴림"/>
              </a:rPr>
              <a:t>private</a:t>
            </a:r>
            <a:r>
              <a:rPr lang="ko-KR" altLang="ko-KR" sz="1600" b="1" kern="0">
                <a:latin typeface="Century Schoolbook"/>
                <a:ea typeface="굴림"/>
                <a:cs typeface="굴림"/>
              </a:rPr>
              <a:t> 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굴림"/>
                <a:cs typeface="굴림"/>
              </a:rPr>
              <a:t>int</a:t>
            </a:r>
            <a:r>
              <a:rPr lang="ko-KR" altLang="ko-KR" sz="1600" b="1" kern="0">
                <a:latin typeface="Century Schoolbook"/>
                <a:ea typeface="굴림"/>
                <a:cs typeface="굴림"/>
              </a:rPr>
              <a:t> </a:t>
            </a:r>
            <a:r>
              <a:rPr lang="ko-KR" altLang="ko-KR" sz="1600" b="1" kern="0">
                <a:solidFill>
                  <a:srgbClr val="0000C0"/>
                </a:solidFill>
                <a:latin typeface="Century Schoolbook"/>
                <a:ea typeface="굴림"/>
                <a:cs typeface="굴림"/>
              </a:rPr>
              <a:t>speed</a:t>
            </a:r>
            <a:r>
              <a:rPr lang="ko-KR" altLang="ko-KR" sz="1600" b="1" kern="0">
                <a:latin typeface="Century Schoolbook"/>
                <a:ea typeface="굴림"/>
                <a:cs typeface="굴림"/>
              </a:rPr>
              <a:t>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굴림"/>
                <a:cs typeface="굴림"/>
              </a:rPr>
              <a:t>  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굴림"/>
                <a:cs typeface="굴림"/>
              </a:rPr>
              <a:t>        </a:t>
            </a:r>
            <a:r>
              <a:rPr lang="ko-KR" altLang="ko-KR" sz="1600" b="1" kern="0">
                <a:solidFill>
                  <a:srgbClr val="3F7F5F"/>
                </a:solidFill>
                <a:latin typeface="Century Schoolbook"/>
                <a:ea typeface="굴림"/>
                <a:cs typeface="굴림"/>
              </a:rPr>
              <a:t>// </a:t>
            </a:r>
            <a:r>
              <a:rPr lang="ko-KR" altLang="ko-KR" sz="1600" b="1" kern="0">
                <a:solidFill>
                  <a:srgbClr val="3F7F5F"/>
                </a:solidFill>
                <a:latin typeface="굴림"/>
                <a:ea typeface="굴림"/>
                <a:cs typeface="굴림"/>
              </a:rPr>
              <a:t>자동차의 시리얼 번호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굴림"/>
                <a:ea typeface="굴림"/>
                <a:cs typeface="굴림"/>
              </a:rPr>
              <a:t>       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굴림"/>
                <a:cs typeface="굴림"/>
              </a:rPr>
              <a:t>private</a:t>
            </a:r>
            <a:r>
              <a:rPr lang="ko-KR" altLang="ko-KR" sz="1600" b="1" kern="0">
                <a:latin typeface="Century Schoolbook"/>
                <a:ea typeface="굴림"/>
                <a:cs typeface="굴림"/>
              </a:rPr>
              <a:t> 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굴림"/>
                <a:cs typeface="굴림"/>
              </a:rPr>
              <a:t>int</a:t>
            </a:r>
            <a:r>
              <a:rPr lang="ko-KR" altLang="ko-KR" sz="1600" b="1" kern="0">
                <a:latin typeface="Century Schoolbook"/>
                <a:ea typeface="굴림"/>
                <a:cs typeface="굴림"/>
              </a:rPr>
              <a:t> </a:t>
            </a:r>
            <a:r>
              <a:rPr lang="ko-KR" altLang="ko-KR" sz="1600" b="1" kern="0">
                <a:solidFill>
                  <a:srgbClr val="0000C0"/>
                </a:solidFill>
                <a:latin typeface="Century Schoolbook"/>
                <a:ea typeface="굴림"/>
                <a:cs typeface="굴림"/>
              </a:rPr>
              <a:t>id</a:t>
            </a:r>
            <a:r>
              <a:rPr lang="ko-KR" altLang="ko-KR" sz="1600" b="1" kern="0">
                <a:latin typeface="Century Schoolbook"/>
                <a:ea typeface="굴림"/>
                <a:cs typeface="굴림"/>
              </a:rPr>
              <a:t>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굴림"/>
                <a:cs typeface="굴림"/>
              </a:rPr>
              <a:t>       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굴림"/>
                <a:cs typeface="굴림"/>
              </a:rPr>
              <a:t>private</a:t>
            </a:r>
            <a:r>
              <a:rPr lang="ko-KR" altLang="ko-KR" sz="1600" b="1" kern="0">
                <a:latin typeface="Century Schoolbook"/>
                <a:ea typeface="굴림"/>
                <a:cs typeface="굴림"/>
              </a:rPr>
              <a:t> 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굴림"/>
                <a:cs typeface="굴림"/>
              </a:rPr>
              <a:t>static</a:t>
            </a:r>
            <a:r>
              <a:rPr lang="ko-KR" altLang="ko-KR" sz="1600" b="1" kern="0">
                <a:latin typeface="Century Schoolbook"/>
                <a:ea typeface="굴림"/>
                <a:cs typeface="굴림"/>
              </a:rPr>
              <a:t> 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굴림"/>
                <a:cs typeface="굴림"/>
              </a:rPr>
              <a:t>int</a:t>
            </a:r>
            <a:r>
              <a:rPr lang="ko-KR" altLang="ko-KR" sz="1600" b="1" kern="0">
                <a:latin typeface="Century Schoolbook"/>
                <a:ea typeface="굴림"/>
                <a:cs typeface="굴림"/>
              </a:rPr>
              <a:t> </a:t>
            </a:r>
            <a:r>
              <a:rPr lang="ko-KR" altLang="ko-KR" sz="1600" b="1" kern="0">
                <a:solidFill>
                  <a:srgbClr val="0000C0"/>
                </a:solidFill>
                <a:latin typeface="Century Schoolbook"/>
                <a:ea typeface="굴림"/>
                <a:cs typeface="굴림"/>
              </a:rPr>
              <a:t>numbers</a:t>
            </a:r>
            <a:r>
              <a:rPr lang="ko-KR" altLang="ko-KR" sz="1600" b="1" kern="0">
                <a:latin typeface="Century Schoolbook"/>
                <a:ea typeface="굴림"/>
                <a:cs typeface="굴림"/>
              </a:rPr>
              <a:t> = 0;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굴림"/>
                <a:cs typeface="굴림"/>
              </a:rPr>
              <a:t> 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굴림"/>
                <a:cs typeface="굴림"/>
              </a:rPr>
              <a:t>       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굴림"/>
                <a:cs typeface="굴림"/>
              </a:rPr>
              <a:t>public</a:t>
            </a:r>
            <a:r>
              <a:rPr lang="ko-KR" altLang="ko-KR" sz="1600" b="1" kern="0">
                <a:latin typeface="Century Schoolbook"/>
                <a:ea typeface="굴림"/>
                <a:cs typeface="굴림"/>
              </a:rPr>
              <a:t> Car(String m, String c, 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굴림"/>
                <a:cs typeface="굴림"/>
              </a:rPr>
              <a:t>int</a:t>
            </a:r>
            <a:r>
              <a:rPr lang="ko-KR" altLang="ko-KR" sz="1600" b="1" kern="0">
                <a:latin typeface="Century Schoolbook"/>
                <a:ea typeface="굴림"/>
                <a:cs typeface="굴림"/>
              </a:rPr>
              <a:t> s) {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굴림"/>
                <a:cs typeface="굴림"/>
              </a:rPr>
              <a:t>             </a:t>
            </a:r>
            <a:r>
              <a:rPr lang="ko-KR" altLang="ko-KR" sz="1600" b="1" kern="0">
                <a:solidFill>
                  <a:srgbClr val="0000C0"/>
                </a:solidFill>
                <a:latin typeface="Century Schoolbook"/>
                <a:ea typeface="굴림"/>
                <a:cs typeface="굴림"/>
              </a:rPr>
              <a:t>model = m;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굴림"/>
                <a:cs typeface="굴림"/>
              </a:rPr>
              <a:t>             </a:t>
            </a:r>
            <a:r>
              <a:rPr lang="ko-KR" altLang="ko-KR" sz="1600" b="1" kern="0">
                <a:solidFill>
                  <a:srgbClr val="0000C0"/>
                </a:solidFill>
                <a:latin typeface="Century Schoolbook"/>
                <a:ea typeface="굴림"/>
                <a:cs typeface="굴림"/>
              </a:rPr>
              <a:t>color = c;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굴림"/>
                <a:cs typeface="굴림"/>
              </a:rPr>
              <a:t>             </a:t>
            </a:r>
            <a:r>
              <a:rPr lang="ko-KR" altLang="ko-KR" sz="1600" b="1" kern="0">
                <a:solidFill>
                  <a:srgbClr val="0000C0"/>
                </a:solidFill>
                <a:latin typeface="Century Schoolbook"/>
                <a:ea typeface="굴림"/>
                <a:cs typeface="굴림"/>
              </a:rPr>
              <a:t>speed</a:t>
            </a:r>
            <a:r>
              <a:rPr lang="ko-KR" altLang="ko-KR" sz="1600" b="1" kern="0">
                <a:latin typeface="Century Schoolbook"/>
                <a:ea typeface="굴림"/>
                <a:cs typeface="굴림"/>
              </a:rPr>
              <a:t> = s;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굴림"/>
                <a:cs typeface="굴림"/>
              </a:rPr>
              <a:t>              </a:t>
            </a:r>
            <a:r>
              <a:rPr lang="ko-KR" altLang="ko-KR" sz="1600" b="1" kern="0">
                <a:solidFill>
                  <a:srgbClr val="3F7F5F"/>
                </a:solidFill>
                <a:latin typeface="Century Schoolbook"/>
                <a:ea typeface="굴림"/>
                <a:cs typeface="굴림"/>
              </a:rPr>
              <a:t>// </a:t>
            </a:r>
            <a:r>
              <a:rPr lang="ko-KR" altLang="ko-KR" sz="1600" b="1" kern="0">
                <a:solidFill>
                  <a:srgbClr val="3F7F5F"/>
                </a:solidFill>
                <a:latin typeface="굴림"/>
                <a:ea typeface="굴림"/>
                <a:cs typeface="굴림"/>
              </a:rPr>
              <a:t>자동차의 개수를 증가하고 </a:t>
            </a:r>
            <a:r>
              <a:rPr lang="ko-KR" altLang="ko-KR" sz="1600" b="1" kern="0">
                <a:solidFill>
                  <a:srgbClr val="3F7F5F"/>
                </a:solidFill>
                <a:latin typeface="Century Schoolbook"/>
                <a:ea typeface="굴림"/>
                <a:cs typeface="굴림"/>
              </a:rPr>
              <a:t>id</a:t>
            </a:r>
            <a:r>
              <a:rPr lang="ko-KR" altLang="ko-KR" sz="1600" b="1" kern="0">
                <a:solidFill>
                  <a:srgbClr val="3F7F5F"/>
                </a:solidFill>
                <a:latin typeface="굴림"/>
                <a:ea typeface="굴림"/>
                <a:cs typeface="굴림"/>
              </a:rPr>
              <a:t>에 대입한다</a:t>
            </a:r>
            <a:r>
              <a:rPr lang="ko-KR" altLang="ko-KR" sz="1600" b="1" kern="0">
                <a:solidFill>
                  <a:srgbClr val="3F7F5F"/>
                </a:solidFill>
                <a:latin typeface="Century Schoolbook"/>
                <a:ea typeface="굴림"/>
                <a:cs typeface="굴림"/>
              </a:rPr>
              <a:t>. 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굴림"/>
                <a:cs typeface="굴림"/>
              </a:rPr>
              <a:t>             </a:t>
            </a:r>
            <a:r>
              <a:rPr lang="ko-KR" altLang="ko-KR" sz="1600" b="1" kern="0">
                <a:solidFill>
                  <a:srgbClr val="0000C0"/>
                </a:solidFill>
                <a:latin typeface="Century Schoolbook"/>
                <a:ea typeface="굴림"/>
                <a:cs typeface="굴림"/>
              </a:rPr>
              <a:t>id</a:t>
            </a:r>
            <a:r>
              <a:rPr lang="ko-KR" altLang="ko-KR" sz="1600" b="1" kern="0">
                <a:latin typeface="Century Schoolbook"/>
                <a:ea typeface="굴림"/>
                <a:cs typeface="굴림"/>
              </a:rPr>
              <a:t> = ++</a:t>
            </a:r>
            <a:r>
              <a:rPr lang="ko-KR" altLang="ko-KR" sz="1600" b="1" kern="0">
                <a:solidFill>
                  <a:srgbClr val="0000C0"/>
                </a:solidFill>
                <a:latin typeface="Century Schoolbook"/>
                <a:ea typeface="굴림"/>
                <a:cs typeface="굴림"/>
              </a:rPr>
              <a:t>numbers</a:t>
            </a:r>
            <a:r>
              <a:rPr lang="ko-KR" altLang="ko-KR" sz="1600" b="1" kern="0">
                <a:latin typeface="Century Schoolbook"/>
                <a:ea typeface="굴림"/>
                <a:cs typeface="굴림"/>
              </a:rPr>
              <a:t>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굴림"/>
                <a:cs typeface="굴림"/>
              </a:rPr>
              <a:t>       }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굴림"/>
                <a:cs typeface="굴림"/>
              </a:rPr>
              <a:t>}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en-US" altLang="ko-KR"/>
              <a:t>SOLUTION</a:t>
            </a:r>
            <a:r>
              <a:rPr lang="ko-KR" altLang="en-US"/>
              <a:t> 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942665" y="1900581"/>
            <a:ext cx="7739062" cy="330276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/>
          </a:ln>
        </p:spPr>
        <p:txBody>
          <a:bodyPr/>
          <a:lstStyle/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굴림"/>
                <a:cs typeface="굴림"/>
              </a:rPr>
              <a:t>public</a:t>
            </a:r>
            <a:r>
              <a:rPr lang="ko-KR" altLang="ko-KR" sz="1600" b="1" kern="0">
                <a:latin typeface="Century Schoolbook"/>
                <a:ea typeface="굴림"/>
                <a:cs typeface="굴림"/>
              </a:rPr>
              <a:t> 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굴림"/>
                <a:cs typeface="굴림"/>
              </a:rPr>
              <a:t>class</a:t>
            </a:r>
            <a:r>
              <a:rPr lang="ko-KR" altLang="ko-KR" sz="1600" b="1" kern="0">
                <a:latin typeface="Century Schoolbook"/>
                <a:ea typeface="굴림"/>
                <a:cs typeface="굴림"/>
              </a:rPr>
              <a:t> CarTest {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굴림"/>
                <a:cs typeface="굴림"/>
              </a:rPr>
              <a:t>       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굴림"/>
                <a:cs typeface="굴림"/>
              </a:rPr>
              <a:t>public</a:t>
            </a:r>
            <a:r>
              <a:rPr lang="ko-KR" altLang="ko-KR" sz="1600" b="1" kern="0">
                <a:latin typeface="Century Schoolbook"/>
                <a:ea typeface="굴림"/>
                <a:cs typeface="굴림"/>
              </a:rPr>
              <a:t> 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굴림"/>
                <a:cs typeface="굴림"/>
              </a:rPr>
              <a:t>static</a:t>
            </a:r>
            <a:r>
              <a:rPr lang="ko-KR" altLang="ko-KR" sz="1600" b="1" kern="0">
                <a:latin typeface="Century Schoolbook"/>
                <a:ea typeface="굴림"/>
                <a:cs typeface="굴림"/>
              </a:rPr>
              <a:t> 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굴림"/>
                <a:cs typeface="굴림"/>
              </a:rPr>
              <a:t>void</a:t>
            </a:r>
            <a:r>
              <a:rPr lang="ko-KR" altLang="ko-KR" sz="1600" b="1" kern="0">
                <a:latin typeface="Century Schoolbook"/>
                <a:ea typeface="굴림"/>
                <a:cs typeface="굴림"/>
              </a:rPr>
              <a:t> main(String args[]) {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굴림"/>
                <a:cs typeface="굴림"/>
              </a:rPr>
              <a:t>             Car c1 = 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굴림"/>
                <a:cs typeface="굴림"/>
              </a:rPr>
              <a:t>new</a:t>
            </a:r>
            <a:r>
              <a:rPr lang="ko-KR" altLang="ko-KR" sz="1600" b="1" kern="0">
                <a:latin typeface="Century Schoolbook"/>
                <a:ea typeface="굴림"/>
                <a:cs typeface="굴림"/>
              </a:rPr>
              <a:t> Car(</a:t>
            </a:r>
            <a:r>
              <a:rPr lang="ko-KR" altLang="ko-KR" sz="1600" b="1" kern="0">
                <a:solidFill>
                  <a:srgbClr val="2A00FF"/>
                </a:solidFill>
                <a:latin typeface="Century Schoolbook"/>
                <a:ea typeface="굴림"/>
                <a:cs typeface="굴림"/>
              </a:rPr>
              <a:t>"S600", “white”</a:t>
            </a:r>
            <a:r>
              <a:rPr lang="ko-KR" altLang="ko-KR" sz="1600" b="1" kern="0">
                <a:latin typeface="Century Schoolbook"/>
                <a:ea typeface="굴림"/>
                <a:cs typeface="굴림"/>
              </a:rPr>
              <a:t>, 80); 	</a:t>
            </a:r>
            <a:r>
              <a:rPr lang="ko-KR" altLang="ko-KR" sz="1600" b="1" kern="0">
                <a:solidFill>
                  <a:srgbClr val="3F7F5F"/>
                </a:solidFill>
                <a:latin typeface="Century Schoolbook"/>
                <a:ea typeface="굴림"/>
                <a:cs typeface="굴림"/>
              </a:rPr>
              <a:t>// </a:t>
            </a:r>
            <a:r>
              <a:rPr lang="ko-KR" altLang="ko-KR" sz="1600" b="1" kern="0">
                <a:solidFill>
                  <a:srgbClr val="3F7F5F"/>
                </a:solidFill>
                <a:latin typeface="굴림"/>
                <a:ea typeface="굴림"/>
                <a:cs typeface="굴림"/>
              </a:rPr>
              <a:t>첫 번째 생성자 호출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굴림"/>
                <a:ea typeface="굴림"/>
                <a:cs typeface="굴림"/>
              </a:rPr>
              <a:t>             </a:t>
            </a:r>
            <a:r>
              <a:rPr lang="ko-KR" altLang="ko-KR" sz="1600" b="1" kern="0">
                <a:latin typeface="Century Schoolbook"/>
                <a:ea typeface="굴림"/>
                <a:cs typeface="굴림"/>
              </a:rPr>
              <a:t>Car c2 = 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굴림"/>
                <a:cs typeface="굴림"/>
              </a:rPr>
              <a:t>new</a:t>
            </a:r>
            <a:r>
              <a:rPr lang="ko-KR" altLang="ko-KR" sz="1600" b="1" kern="0">
                <a:latin typeface="Century Schoolbook"/>
                <a:ea typeface="굴림"/>
                <a:cs typeface="굴림"/>
              </a:rPr>
              <a:t> Car(</a:t>
            </a:r>
            <a:r>
              <a:rPr lang="ko-KR" altLang="ko-KR" sz="1600" b="1" kern="0">
                <a:solidFill>
                  <a:srgbClr val="2A00FF"/>
                </a:solidFill>
                <a:latin typeface="Century Schoolbook"/>
                <a:ea typeface="굴림"/>
                <a:cs typeface="굴림"/>
              </a:rPr>
              <a:t>"E500", “blue”</a:t>
            </a:r>
            <a:r>
              <a:rPr lang="ko-KR" altLang="ko-KR" sz="1600" b="1" kern="0">
                <a:latin typeface="Century Schoolbook"/>
                <a:ea typeface="굴림"/>
                <a:cs typeface="굴림"/>
              </a:rPr>
              <a:t>, 20); 	</a:t>
            </a:r>
            <a:r>
              <a:rPr lang="ko-KR" altLang="ko-KR" sz="1600" b="1" kern="0">
                <a:solidFill>
                  <a:srgbClr val="3F7F5F"/>
                </a:solidFill>
                <a:latin typeface="Century Schoolbook"/>
                <a:ea typeface="굴림"/>
                <a:cs typeface="굴림"/>
              </a:rPr>
              <a:t>// </a:t>
            </a:r>
            <a:r>
              <a:rPr lang="ko-KR" altLang="ko-KR" sz="1600" b="1" kern="0">
                <a:solidFill>
                  <a:srgbClr val="3F7F5F"/>
                </a:solidFill>
                <a:latin typeface="굴림"/>
                <a:ea typeface="굴림"/>
                <a:cs typeface="굴림"/>
              </a:rPr>
              <a:t>첫 번째 생성자 호출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굴림"/>
                <a:ea typeface="굴림"/>
                <a:cs typeface="굴림"/>
              </a:rPr>
              <a:t>             </a:t>
            </a:r>
            <a:r>
              <a:rPr lang="ko-KR" altLang="ko-KR" sz="1600" b="1" kern="0">
                <a:solidFill>
                  <a:srgbClr val="7F0055"/>
                </a:solidFill>
                <a:latin typeface="Century Schoolbook"/>
                <a:ea typeface="굴림"/>
                <a:cs typeface="굴림"/>
              </a:rPr>
              <a:t>int</a:t>
            </a:r>
            <a:r>
              <a:rPr lang="ko-KR" altLang="ko-KR" sz="1600" b="1" kern="0">
                <a:latin typeface="Century Schoolbook"/>
                <a:ea typeface="굴림"/>
                <a:cs typeface="굴림"/>
              </a:rPr>
              <a:t> n = Car.numbers;	</a:t>
            </a:r>
            <a:r>
              <a:rPr lang="ko-KR" altLang="ko-KR" sz="1600" b="1" kern="0">
                <a:solidFill>
                  <a:srgbClr val="FF0000"/>
                </a:solidFill>
                <a:latin typeface="Century Schoolbook"/>
                <a:ea typeface="굴림"/>
                <a:cs typeface="굴림"/>
              </a:rPr>
              <a:t>// </a:t>
            </a:r>
            <a:r>
              <a:rPr lang="ko-KR" altLang="ko-KR" sz="1600" b="1" kern="0">
                <a:solidFill>
                  <a:srgbClr val="FF0000"/>
                </a:solidFill>
                <a:latin typeface="굴림"/>
                <a:ea typeface="굴림"/>
                <a:cs typeface="굴림"/>
              </a:rPr>
              <a:t>정적 변수 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굴림"/>
                <a:ea typeface="굴림"/>
                <a:cs typeface="굴림"/>
              </a:rPr>
              <a:t>             </a:t>
            </a:r>
            <a:r>
              <a:rPr lang="ko-KR" altLang="ko-KR" sz="1600" b="1" kern="0">
                <a:latin typeface="Century Schoolbook"/>
                <a:ea typeface="굴림"/>
                <a:cs typeface="굴림"/>
              </a:rPr>
              <a:t>System.</a:t>
            </a:r>
            <a:r>
              <a:rPr lang="ko-KR" altLang="ko-KR" sz="1600" b="1" kern="0">
                <a:solidFill>
                  <a:srgbClr val="0000C0"/>
                </a:solidFill>
                <a:latin typeface="Century Schoolbook"/>
                <a:ea typeface="굴림"/>
                <a:cs typeface="굴림"/>
              </a:rPr>
              <a:t>out</a:t>
            </a:r>
            <a:r>
              <a:rPr lang="ko-KR" altLang="ko-KR" sz="1600" b="1" kern="0">
                <a:latin typeface="Century Schoolbook"/>
                <a:ea typeface="굴림"/>
                <a:cs typeface="굴림"/>
              </a:rPr>
              <a:t>.println(</a:t>
            </a:r>
            <a:r>
              <a:rPr lang="ko-KR" altLang="ko-KR" sz="1600" b="1" kern="0">
                <a:solidFill>
                  <a:srgbClr val="2A00FF"/>
                </a:solidFill>
                <a:latin typeface="Century Schoolbook"/>
                <a:ea typeface="굴림"/>
                <a:cs typeface="굴림"/>
              </a:rPr>
              <a:t>"</a:t>
            </a:r>
            <a:r>
              <a:rPr lang="ko-KR" altLang="ko-KR" sz="1600" b="1" kern="0">
                <a:solidFill>
                  <a:srgbClr val="2A00FF"/>
                </a:solidFill>
                <a:latin typeface="굴림"/>
                <a:ea typeface="굴림"/>
                <a:cs typeface="굴림"/>
              </a:rPr>
              <a:t>지금까지 생성된 자동차 수 </a:t>
            </a:r>
            <a:r>
              <a:rPr lang="ko-KR" altLang="ko-KR" sz="1600" b="1" kern="0">
                <a:solidFill>
                  <a:srgbClr val="2A00FF"/>
                </a:solidFill>
                <a:latin typeface="Century Schoolbook"/>
                <a:ea typeface="굴림"/>
                <a:cs typeface="굴림"/>
              </a:rPr>
              <a:t>= "</a:t>
            </a:r>
            <a:r>
              <a:rPr lang="ko-KR" altLang="ko-KR" sz="1600" b="1" kern="0">
                <a:latin typeface="Century Schoolbook"/>
                <a:ea typeface="굴림"/>
                <a:cs typeface="굴림"/>
              </a:rPr>
              <a:t> + n);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굴림"/>
                <a:cs typeface="굴림"/>
              </a:rPr>
              <a:t>       }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600" b="1" kern="0">
                <a:latin typeface="Century Schoolbook"/>
                <a:ea typeface="굴림"/>
                <a:cs typeface="굴림"/>
              </a:rPr>
              <a:t>}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959231" y="5690018"/>
            <a:ext cx="7739062" cy="9285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  <a:miter/>
          </a:ln>
        </p:spPr>
        <p:txBody>
          <a:bodyPr/>
          <a:lstStyle/>
          <a:p>
            <a:pPr marL="0" indent="0">
              <a:buNone/>
              <a:defRPr lang="ko-KR" altLang="en-US"/>
            </a:pPr>
            <a:r>
              <a:rPr lang="ko-KR" altLang="ko-KR" sz="1600" i="1">
                <a:solidFill>
                  <a:schemeClr val="tx1"/>
                </a:solidFill>
                <a:latin typeface="굴림"/>
                <a:ea typeface="굴림"/>
              </a:rPr>
              <a:t>지금까지 생성된 자동차 수 = 2</a:t>
            </a:r>
          </a:p>
        </p:txBody>
      </p:sp>
      <p:pic>
        <p:nvPicPr>
          <p:cNvPr id="7" name="그림 28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263506" y="5518788"/>
            <a:ext cx="680448" cy="83477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변수와 마찬가지로 메소드도 정적 메소드로 만들 수 있다. </a:t>
            </a:r>
          </a:p>
          <a:p>
            <a:pPr>
              <a:defRPr lang="ko-KR" altLang="en-US"/>
            </a:pPr>
            <a:r>
              <a:rPr lang="ko-KR" altLang="en-US"/>
              <a:t>정적 메소드는 static 수식자를 메소드 앞에 붙이며 클래스 이름을 통하여 호출되어야 한다. </a:t>
            </a:r>
          </a:p>
          <a:p>
            <a:pPr>
              <a:defRPr lang="ko-KR" altLang="en-US"/>
            </a:pPr>
            <a:endParaRPr lang="ko-KR" altLang="en-US"/>
          </a:p>
          <a:p>
            <a:pPr>
              <a:defRPr lang="ko-KR" altLang="en-US"/>
            </a:pPr>
            <a:r>
              <a:rPr lang="ko-KR" altLang="en-US"/>
              <a:t>(예) double value = Math.sqrt(9.0);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정적 메소드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정적 변수 예제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793578" y="1088886"/>
            <a:ext cx="7739062" cy="5769114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/>
          </a:ln>
        </p:spPr>
        <p:txBody>
          <a:bodyPr/>
          <a:lstStyle/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solidFill>
                  <a:srgbClr val="7F0055"/>
                </a:solidFill>
                <a:latin typeface="Century Schoolbook"/>
                <a:ea typeface="굴림"/>
                <a:cs typeface="굴림"/>
              </a:rPr>
              <a:t>public class</a:t>
            </a:r>
            <a:r>
              <a:rPr lang="ko-KR" altLang="ko-KR" sz="1400" b="1" kern="0">
                <a:latin typeface="Century Schoolbook"/>
                <a:ea typeface="굴림"/>
                <a:cs typeface="굴림"/>
              </a:rPr>
              <a:t> Car {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latin typeface="Century Schoolbook"/>
                <a:ea typeface="굴림"/>
                <a:cs typeface="굴림"/>
              </a:rPr>
              <a:t>       </a:t>
            </a:r>
            <a:r>
              <a:rPr lang="ko-KR" altLang="ko-KR" sz="1400" b="1" kern="0">
                <a:solidFill>
                  <a:srgbClr val="7F0055"/>
                </a:solidFill>
                <a:latin typeface="Century Schoolbook"/>
                <a:ea typeface="굴림"/>
                <a:cs typeface="굴림"/>
              </a:rPr>
              <a:t>private</a:t>
            </a:r>
            <a:r>
              <a:rPr lang="ko-KR" altLang="ko-KR" sz="1400" b="1" kern="0">
                <a:latin typeface="Century Schoolbook"/>
                <a:ea typeface="굴림"/>
                <a:cs typeface="굴림"/>
              </a:rPr>
              <a:t> String </a:t>
            </a:r>
            <a:r>
              <a:rPr lang="ko-KR" altLang="ko-KR" sz="1400" b="1" kern="0">
                <a:solidFill>
                  <a:srgbClr val="0000C0"/>
                </a:solidFill>
                <a:latin typeface="Century Schoolbook"/>
                <a:ea typeface="굴림"/>
                <a:cs typeface="굴림"/>
              </a:rPr>
              <a:t>model</a:t>
            </a:r>
            <a:r>
              <a:rPr lang="ko-KR" altLang="ko-KR" sz="1400" b="1" kern="0">
                <a:latin typeface="Century Schoolbook"/>
                <a:ea typeface="굴림"/>
                <a:cs typeface="굴림"/>
              </a:rPr>
              <a:t>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latin typeface="Century Schoolbook"/>
                <a:ea typeface="굴림"/>
                <a:cs typeface="굴림"/>
              </a:rPr>
              <a:t>       </a:t>
            </a:r>
            <a:r>
              <a:rPr lang="ko-KR" altLang="ko-KR" sz="1400" b="1" kern="0">
                <a:solidFill>
                  <a:srgbClr val="7F0055"/>
                </a:solidFill>
                <a:latin typeface="Century Schoolbook"/>
                <a:ea typeface="굴림"/>
                <a:cs typeface="굴림"/>
              </a:rPr>
              <a:t>private</a:t>
            </a:r>
            <a:r>
              <a:rPr lang="ko-KR" altLang="ko-KR" sz="1400" b="1" kern="0">
                <a:latin typeface="Century Schoolbook"/>
                <a:ea typeface="굴림"/>
                <a:cs typeface="굴림"/>
              </a:rPr>
              <a:t> String </a:t>
            </a:r>
            <a:r>
              <a:rPr lang="ko-KR" altLang="ko-KR" sz="1400" b="1" kern="0">
                <a:solidFill>
                  <a:srgbClr val="0000C0"/>
                </a:solidFill>
                <a:latin typeface="Century Schoolbook"/>
                <a:ea typeface="굴림"/>
                <a:cs typeface="굴림"/>
              </a:rPr>
              <a:t>color</a:t>
            </a:r>
            <a:r>
              <a:rPr lang="ko-KR" altLang="ko-KR" sz="1400" b="1" kern="0">
                <a:latin typeface="Century Schoolbook"/>
                <a:ea typeface="굴림"/>
                <a:cs typeface="굴림"/>
              </a:rPr>
              <a:t>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latin typeface="Century Schoolbook"/>
                <a:ea typeface="굴림"/>
                <a:cs typeface="굴림"/>
              </a:rPr>
              <a:t>       </a:t>
            </a:r>
            <a:r>
              <a:rPr lang="ko-KR" altLang="ko-KR" sz="1400" b="1" kern="0">
                <a:solidFill>
                  <a:srgbClr val="7F0055"/>
                </a:solidFill>
                <a:latin typeface="Century Schoolbook"/>
                <a:ea typeface="굴림"/>
                <a:cs typeface="굴림"/>
              </a:rPr>
              <a:t>private</a:t>
            </a:r>
            <a:r>
              <a:rPr lang="ko-KR" altLang="ko-KR" sz="1400" b="1" kern="0">
                <a:latin typeface="Century Schoolbook"/>
                <a:ea typeface="굴림"/>
                <a:cs typeface="굴림"/>
              </a:rPr>
              <a:t> </a:t>
            </a:r>
            <a:r>
              <a:rPr lang="ko-KR" altLang="ko-KR" sz="1400" b="1" kern="0">
                <a:solidFill>
                  <a:srgbClr val="7F0055"/>
                </a:solidFill>
                <a:latin typeface="Century Schoolbook"/>
                <a:ea typeface="굴림"/>
                <a:cs typeface="굴림"/>
              </a:rPr>
              <a:t>int</a:t>
            </a:r>
            <a:r>
              <a:rPr lang="ko-KR" altLang="ko-KR" sz="1400" b="1" kern="0">
                <a:latin typeface="Century Schoolbook"/>
                <a:ea typeface="굴림"/>
                <a:cs typeface="굴림"/>
              </a:rPr>
              <a:t> </a:t>
            </a:r>
            <a:r>
              <a:rPr lang="ko-KR" altLang="ko-KR" sz="1400" b="1" kern="0">
                <a:solidFill>
                  <a:srgbClr val="0000C0"/>
                </a:solidFill>
                <a:latin typeface="Century Schoolbook"/>
                <a:ea typeface="굴림"/>
                <a:cs typeface="굴림"/>
              </a:rPr>
              <a:t>speed</a:t>
            </a:r>
            <a:r>
              <a:rPr lang="ko-KR" altLang="ko-KR" sz="1400" b="1" kern="0">
                <a:latin typeface="Century Schoolbook"/>
                <a:ea typeface="굴림"/>
                <a:cs typeface="굴림"/>
              </a:rPr>
              <a:t>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latin typeface="Century Schoolbook"/>
                <a:ea typeface="굴림"/>
                <a:cs typeface="굴림"/>
              </a:rPr>
              <a:t>  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latin typeface="Century Schoolbook"/>
                <a:ea typeface="굴림"/>
                <a:cs typeface="굴림"/>
              </a:rPr>
              <a:t>        </a:t>
            </a:r>
            <a:r>
              <a:rPr lang="ko-KR" altLang="ko-KR" sz="1400" b="1" kern="0">
                <a:solidFill>
                  <a:srgbClr val="3F7F5F"/>
                </a:solidFill>
                <a:latin typeface="Century Schoolbook"/>
                <a:ea typeface="굴림"/>
                <a:cs typeface="굴림"/>
              </a:rPr>
              <a:t>// </a:t>
            </a:r>
            <a:r>
              <a:rPr lang="ko-KR" altLang="ko-KR" sz="1400" b="1" kern="0">
                <a:solidFill>
                  <a:srgbClr val="3F7F5F"/>
                </a:solidFill>
                <a:latin typeface="굴림"/>
                <a:ea typeface="굴림"/>
                <a:cs typeface="굴림"/>
              </a:rPr>
              <a:t>자동차의 시리얼 번호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latin typeface="굴림"/>
                <a:ea typeface="굴림"/>
                <a:cs typeface="굴림"/>
              </a:rPr>
              <a:t>       </a:t>
            </a:r>
            <a:r>
              <a:rPr lang="ko-KR" altLang="ko-KR" sz="1400" b="1" kern="0">
                <a:solidFill>
                  <a:srgbClr val="7F0055"/>
                </a:solidFill>
                <a:latin typeface="Century Schoolbook"/>
                <a:ea typeface="굴림"/>
                <a:cs typeface="굴림"/>
              </a:rPr>
              <a:t>private</a:t>
            </a:r>
            <a:r>
              <a:rPr lang="ko-KR" altLang="ko-KR" sz="1400" b="1" kern="0">
                <a:latin typeface="Century Schoolbook"/>
                <a:ea typeface="굴림"/>
                <a:cs typeface="굴림"/>
              </a:rPr>
              <a:t> </a:t>
            </a:r>
            <a:r>
              <a:rPr lang="ko-KR" altLang="ko-KR" sz="1400" b="1" kern="0">
                <a:solidFill>
                  <a:srgbClr val="7F0055"/>
                </a:solidFill>
                <a:latin typeface="Century Schoolbook"/>
                <a:ea typeface="굴림"/>
                <a:cs typeface="굴림"/>
              </a:rPr>
              <a:t>int</a:t>
            </a:r>
            <a:r>
              <a:rPr lang="ko-KR" altLang="ko-KR" sz="1400" b="1" kern="0">
                <a:latin typeface="Century Schoolbook"/>
                <a:ea typeface="굴림"/>
                <a:cs typeface="굴림"/>
              </a:rPr>
              <a:t> </a:t>
            </a:r>
            <a:r>
              <a:rPr lang="ko-KR" altLang="ko-KR" sz="1400" b="1" kern="0">
                <a:solidFill>
                  <a:srgbClr val="0000C0"/>
                </a:solidFill>
                <a:latin typeface="Century Schoolbook"/>
                <a:ea typeface="굴림"/>
                <a:cs typeface="굴림"/>
              </a:rPr>
              <a:t>id</a:t>
            </a:r>
            <a:r>
              <a:rPr lang="ko-KR" altLang="ko-KR" sz="1400" b="1" kern="0">
                <a:latin typeface="Century Schoolbook"/>
                <a:ea typeface="굴림"/>
                <a:cs typeface="굴림"/>
              </a:rPr>
              <a:t>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latin typeface="Century Schoolbook"/>
                <a:ea typeface="굴림"/>
                <a:cs typeface="굴림"/>
              </a:rPr>
              <a:t>        </a:t>
            </a:r>
            <a:r>
              <a:rPr lang="ko-KR" altLang="ko-KR" sz="1400" b="1" kern="0">
                <a:solidFill>
                  <a:srgbClr val="3F7F5F"/>
                </a:solidFill>
                <a:latin typeface="Century Schoolbook"/>
                <a:ea typeface="굴림"/>
                <a:cs typeface="굴림"/>
              </a:rPr>
              <a:t>// </a:t>
            </a:r>
            <a:r>
              <a:rPr lang="ko-KR" altLang="ko-KR" sz="1400" b="1" kern="0">
                <a:solidFill>
                  <a:srgbClr val="3F7F5F"/>
                </a:solidFill>
                <a:latin typeface="굴림"/>
                <a:ea typeface="굴림"/>
                <a:cs typeface="굴림"/>
              </a:rPr>
              <a:t>실체화된 </a:t>
            </a:r>
            <a:r>
              <a:rPr lang="ko-KR" altLang="ko-KR" sz="1400" b="1" kern="0">
                <a:solidFill>
                  <a:srgbClr val="3F7F5F"/>
                </a:solidFill>
                <a:latin typeface="Century Schoolbook"/>
                <a:ea typeface="굴림"/>
                <a:cs typeface="굴림"/>
              </a:rPr>
              <a:t>Car </a:t>
            </a:r>
            <a:r>
              <a:rPr lang="ko-KR" altLang="ko-KR" sz="1400" b="1" kern="0">
                <a:solidFill>
                  <a:srgbClr val="3F7F5F"/>
                </a:solidFill>
                <a:latin typeface="굴림"/>
                <a:ea typeface="굴림"/>
                <a:cs typeface="굴림"/>
              </a:rPr>
              <a:t>객체의 개수를 위한 정적 변수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latin typeface="굴림"/>
                <a:ea typeface="굴림"/>
                <a:cs typeface="굴림"/>
              </a:rPr>
              <a:t>       </a:t>
            </a:r>
            <a:r>
              <a:rPr lang="ko-KR" altLang="ko-KR" sz="1400" b="1" kern="0">
                <a:solidFill>
                  <a:srgbClr val="7F0055"/>
                </a:solidFill>
                <a:latin typeface="Century Schoolbook"/>
                <a:ea typeface="굴림"/>
                <a:cs typeface="굴림"/>
              </a:rPr>
              <a:t>private</a:t>
            </a:r>
            <a:r>
              <a:rPr lang="ko-KR" altLang="ko-KR" sz="1400" b="1" kern="0">
                <a:latin typeface="Century Schoolbook"/>
                <a:ea typeface="굴림"/>
                <a:cs typeface="굴림"/>
              </a:rPr>
              <a:t> </a:t>
            </a:r>
            <a:r>
              <a:rPr lang="ko-KR" altLang="ko-KR" sz="1400" b="1" kern="0">
                <a:solidFill>
                  <a:srgbClr val="7F0055"/>
                </a:solidFill>
                <a:latin typeface="Century Schoolbook"/>
                <a:ea typeface="굴림"/>
                <a:cs typeface="굴림"/>
              </a:rPr>
              <a:t>static</a:t>
            </a:r>
            <a:r>
              <a:rPr lang="ko-KR" altLang="ko-KR" sz="1400" b="1" kern="0">
                <a:latin typeface="Century Schoolbook"/>
                <a:ea typeface="굴림"/>
                <a:cs typeface="굴림"/>
              </a:rPr>
              <a:t> </a:t>
            </a:r>
            <a:r>
              <a:rPr lang="ko-KR" altLang="ko-KR" sz="1400" b="1" kern="0">
                <a:solidFill>
                  <a:srgbClr val="7F0055"/>
                </a:solidFill>
                <a:latin typeface="Century Schoolbook"/>
                <a:ea typeface="굴림"/>
                <a:cs typeface="굴림"/>
              </a:rPr>
              <a:t>int</a:t>
            </a:r>
            <a:r>
              <a:rPr lang="ko-KR" altLang="ko-KR" sz="1400" b="1" kern="0">
                <a:latin typeface="Century Schoolbook"/>
                <a:ea typeface="굴림"/>
                <a:cs typeface="굴림"/>
              </a:rPr>
              <a:t> </a:t>
            </a:r>
            <a:r>
              <a:rPr lang="ko-KR" altLang="ko-KR" sz="1400" b="1" kern="0">
                <a:solidFill>
                  <a:srgbClr val="0000C0"/>
                </a:solidFill>
                <a:latin typeface="Century Schoolbook"/>
                <a:ea typeface="굴림"/>
                <a:cs typeface="굴림"/>
              </a:rPr>
              <a:t>numbers</a:t>
            </a:r>
            <a:r>
              <a:rPr lang="ko-KR" altLang="ko-KR" sz="1400" b="1" kern="0">
                <a:latin typeface="Century Schoolbook"/>
                <a:ea typeface="굴림"/>
                <a:cs typeface="굴림"/>
              </a:rPr>
              <a:t> = 0;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latin typeface="Century Schoolbook"/>
                <a:ea typeface="굴림"/>
                <a:cs typeface="굴림"/>
              </a:rPr>
              <a:t> 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latin typeface="Century Schoolbook"/>
                <a:ea typeface="굴림"/>
                <a:cs typeface="굴림"/>
              </a:rPr>
              <a:t>       </a:t>
            </a:r>
            <a:r>
              <a:rPr lang="ko-KR" altLang="ko-KR" sz="1400" b="1" kern="0">
                <a:solidFill>
                  <a:srgbClr val="7F0055"/>
                </a:solidFill>
                <a:latin typeface="Century Schoolbook"/>
                <a:ea typeface="굴림"/>
                <a:cs typeface="굴림"/>
              </a:rPr>
              <a:t>public</a:t>
            </a:r>
            <a:r>
              <a:rPr lang="ko-KR" altLang="ko-KR" sz="1400" b="1" kern="0">
                <a:latin typeface="Century Schoolbook"/>
                <a:ea typeface="굴림"/>
                <a:cs typeface="굴림"/>
              </a:rPr>
              <a:t> Car(String m, String c, </a:t>
            </a:r>
            <a:r>
              <a:rPr lang="ko-KR" altLang="ko-KR" sz="1400" b="1" kern="0">
                <a:solidFill>
                  <a:srgbClr val="7F0055"/>
                </a:solidFill>
                <a:latin typeface="Century Schoolbook"/>
                <a:ea typeface="굴림"/>
                <a:cs typeface="굴림"/>
              </a:rPr>
              <a:t>int</a:t>
            </a:r>
            <a:r>
              <a:rPr lang="ko-KR" altLang="ko-KR" sz="1400" b="1" kern="0">
                <a:latin typeface="Century Schoolbook"/>
                <a:ea typeface="굴림"/>
                <a:cs typeface="굴림"/>
              </a:rPr>
              <a:t> s) {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latin typeface="Century Schoolbook"/>
                <a:ea typeface="굴림"/>
                <a:cs typeface="굴림"/>
              </a:rPr>
              <a:t>             </a:t>
            </a:r>
            <a:r>
              <a:rPr lang="ko-KR" altLang="ko-KR" sz="1400" b="1" kern="0">
                <a:solidFill>
                  <a:srgbClr val="0000C0"/>
                </a:solidFill>
                <a:latin typeface="Century Schoolbook"/>
                <a:ea typeface="굴림"/>
                <a:cs typeface="굴림"/>
              </a:rPr>
              <a:t>model = m;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latin typeface="Century Schoolbook"/>
                <a:ea typeface="굴림"/>
                <a:cs typeface="굴림"/>
              </a:rPr>
              <a:t>             </a:t>
            </a:r>
            <a:r>
              <a:rPr lang="ko-KR" altLang="ko-KR" sz="1400" b="1" kern="0">
                <a:solidFill>
                  <a:srgbClr val="0000C0"/>
                </a:solidFill>
                <a:latin typeface="Century Schoolbook"/>
                <a:ea typeface="굴림"/>
                <a:cs typeface="굴림"/>
              </a:rPr>
              <a:t>color = c;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latin typeface="Century Schoolbook"/>
                <a:ea typeface="굴림"/>
                <a:cs typeface="굴림"/>
              </a:rPr>
              <a:t>             </a:t>
            </a:r>
            <a:r>
              <a:rPr lang="ko-KR" altLang="ko-KR" sz="1400" b="1" kern="0">
                <a:solidFill>
                  <a:srgbClr val="0000C0"/>
                </a:solidFill>
                <a:latin typeface="Century Schoolbook"/>
                <a:ea typeface="굴림"/>
                <a:cs typeface="굴림"/>
              </a:rPr>
              <a:t>speed</a:t>
            </a:r>
            <a:r>
              <a:rPr lang="ko-KR" altLang="ko-KR" sz="1400" b="1" kern="0">
                <a:latin typeface="Century Schoolbook"/>
                <a:ea typeface="굴림"/>
                <a:cs typeface="굴림"/>
              </a:rPr>
              <a:t> = s;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latin typeface="Century Schoolbook"/>
                <a:ea typeface="굴림"/>
                <a:cs typeface="굴림"/>
              </a:rPr>
              <a:t>              </a:t>
            </a:r>
            <a:r>
              <a:rPr lang="ko-KR" altLang="ko-KR" sz="1400" b="1" kern="0">
                <a:solidFill>
                  <a:srgbClr val="3F7F5F"/>
                </a:solidFill>
                <a:latin typeface="Century Schoolbook"/>
                <a:ea typeface="굴림"/>
                <a:cs typeface="굴림"/>
              </a:rPr>
              <a:t>// </a:t>
            </a:r>
            <a:r>
              <a:rPr lang="ko-KR" altLang="ko-KR" sz="1400" b="1" kern="0">
                <a:solidFill>
                  <a:srgbClr val="3F7F5F"/>
                </a:solidFill>
                <a:latin typeface="굴림"/>
                <a:ea typeface="굴림"/>
                <a:cs typeface="굴림"/>
              </a:rPr>
              <a:t>자동차의 개수를 증가하고 </a:t>
            </a:r>
            <a:r>
              <a:rPr lang="ko-KR" altLang="ko-KR" sz="1400" b="1" kern="0">
                <a:solidFill>
                  <a:srgbClr val="3F7F5F"/>
                </a:solidFill>
                <a:latin typeface="Century Schoolbook"/>
                <a:ea typeface="굴림"/>
                <a:cs typeface="굴림"/>
              </a:rPr>
              <a:t>id</a:t>
            </a:r>
            <a:r>
              <a:rPr lang="ko-KR" altLang="ko-KR" sz="1400" b="1" kern="0">
                <a:solidFill>
                  <a:srgbClr val="3F7F5F"/>
                </a:solidFill>
                <a:latin typeface="굴림"/>
                <a:ea typeface="굴림"/>
                <a:cs typeface="굴림"/>
              </a:rPr>
              <a:t>에 대입한다</a:t>
            </a:r>
            <a:r>
              <a:rPr lang="ko-KR" altLang="ko-KR" sz="1400" b="1" kern="0">
                <a:solidFill>
                  <a:srgbClr val="3F7F5F"/>
                </a:solidFill>
                <a:latin typeface="Century Schoolbook"/>
                <a:ea typeface="굴림"/>
                <a:cs typeface="굴림"/>
              </a:rPr>
              <a:t>. 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latin typeface="Century Schoolbook"/>
                <a:ea typeface="굴림"/>
                <a:cs typeface="굴림"/>
              </a:rPr>
              <a:t>             </a:t>
            </a:r>
            <a:r>
              <a:rPr lang="ko-KR" altLang="ko-KR" sz="1400" b="1" kern="0">
                <a:solidFill>
                  <a:srgbClr val="0000C0"/>
                </a:solidFill>
                <a:latin typeface="Century Schoolbook"/>
                <a:ea typeface="굴림"/>
                <a:cs typeface="굴림"/>
              </a:rPr>
              <a:t>id</a:t>
            </a:r>
            <a:r>
              <a:rPr lang="ko-KR" altLang="ko-KR" sz="1400" b="1" kern="0">
                <a:latin typeface="Century Schoolbook"/>
                <a:ea typeface="굴림"/>
                <a:cs typeface="굴림"/>
              </a:rPr>
              <a:t> = ++</a:t>
            </a:r>
            <a:r>
              <a:rPr lang="ko-KR" altLang="ko-KR" sz="1400" b="1" kern="0">
                <a:solidFill>
                  <a:srgbClr val="0000C0"/>
                </a:solidFill>
                <a:latin typeface="Century Schoolbook"/>
                <a:ea typeface="굴림"/>
                <a:cs typeface="굴림"/>
              </a:rPr>
              <a:t>numbers</a:t>
            </a:r>
            <a:r>
              <a:rPr lang="ko-KR" altLang="ko-KR" sz="1400" b="1" kern="0">
                <a:latin typeface="Century Schoolbook"/>
                <a:ea typeface="굴림"/>
                <a:cs typeface="굴림"/>
              </a:rPr>
              <a:t>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latin typeface="Century Schoolbook"/>
                <a:ea typeface="굴림"/>
                <a:cs typeface="굴림"/>
              </a:rPr>
              <a:t>       }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latin typeface="Century Schoolbook"/>
                <a:ea typeface="굴림"/>
                <a:cs typeface="굴림"/>
              </a:rPr>
              <a:t>	</a:t>
            </a:r>
            <a:r>
              <a:rPr lang="ko-KR" altLang="ko-KR" sz="1400" b="1" kern="0">
                <a:solidFill>
                  <a:srgbClr val="008000"/>
                </a:solidFill>
                <a:latin typeface="Century Schoolbook"/>
                <a:ea typeface="굴림"/>
                <a:cs typeface="굴림"/>
              </a:rPr>
              <a:t>// </a:t>
            </a:r>
            <a:r>
              <a:rPr lang="ko-KR" altLang="ko-KR" sz="1400" b="1" kern="0">
                <a:solidFill>
                  <a:srgbClr val="008000"/>
                </a:solidFill>
                <a:latin typeface="굴림"/>
                <a:ea typeface="굴림"/>
                <a:cs typeface="굴림"/>
              </a:rPr>
              <a:t>정적 메소드 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latin typeface="굴림"/>
                <a:ea typeface="굴림"/>
                <a:cs typeface="굴림"/>
              </a:rPr>
              <a:t>       </a:t>
            </a:r>
            <a:r>
              <a:rPr lang="ko-KR" altLang="ko-KR" sz="1400" b="1" kern="0">
                <a:solidFill>
                  <a:srgbClr val="7F0055"/>
                </a:solidFill>
                <a:latin typeface="Century Schoolbook"/>
                <a:ea typeface="굴림"/>
                <a:cs typeface="굴림"/>
              </a:rPr>
              <a:t>public</a:t>
            </a:r>
            <a:r>
              <a:rPr lang="ko-KR" altLang="ko-KR" sz="1400" b="1" kern="0">
                <a:latin typeface="Century Schoolbook"/>
                <a:ea typeface="굴림"/>
                <a:cs typeface="굴림"/>
              </a:rPr>
              <a:t> </a:t>
            </a:r>
            <a:r>
              <a:rPr lang="ko-KR" altLang="ko-KR" sz="1400" b="1" kern="0">
                <a:solidFill>
                  <a:srgbClr val="7F0055"/>
                </a:solidFill>
                <a:latin typeface="Century Schoolbook"/>
                <a:ea typeface="굴림"/>
                <a:cs typeface="굴림"/>
              </a:rPr>
              <a:t>static</a:t>
            </a:r>
            <a:r>
              <a:rPr lang="ko-KR" altLang="ko-KR" sz="1400" b="1" kern="0">
                <a:latin typeface="Century Schoolbook"/>
                <a:ea typeface="굴림"/>
                <a:cs typeface="굴림"/>
              </a:rPr>
              <a:t> </a:t>
            </a:r>
            <a:r>
              <a:rPr lang="ko-KR" altLang="ko-KR" sz="1400" b="1" kern="0">
                <a:solidFill>
                  <a:srgbClr val="7F0055"/>
                </a:solidFill>
                <a:latin typeface="Century Schoolbook"/>
                <a:ea typeface="굴림"/>
                <a:cs typeface="굴림"/>
              </a:rPr>
              <a:t>int</a:t>
            </a:r>
            <a:r>
              <a:rPr lang="ko-KR" altLang="ko-KR" sz="1400" b="1" kern="0">
                <a:latin typeface="Century Schoolbook"/>
                <a:ea typeface="굴림"/>
                <a:cs typeface="굴림"/>
              </a:rPr>
              <a:t> getNumberOfCars() {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latin typeface="Century Schoolbook"/>
                <a:ea typeface="굴림"/>
                <a:cs typeface="굴림"/>
              </a:rPr>
              <a:t>             </a:t>
            </a:r>
            <a:r>
              <a:rPr lang="ko-KR" altLang="ko-KR" sz="1400" b="1" kern="0">
                <a:solidFill>
                  <a:srgbClr val="7F0055"/>
                </a:solidFill>
                <a:latin typeface="Century Schoolbook"/>
                <a:ea typeface="굴림"/>
                <a:cs typeface="굴림"/>
              </a:rPr>
              <a:t>return</a:t>
            </a:r>
            <a:r>
              <a:rPr lang="ko-KR" altLang="ko-KR" sz="1400" b="1" kern="0">
                <a:latin typeface="Century Schoolbook"/>
                <a:ea typeface="굴림"/>
                <a:cs typeface="굴림"/>
              </a:rPr>
              <a:t> </a:t>
            </a:r>
            <a:r>
              <a:rPr lang="ko-KR" altLang="ko-KR" sz="1400" b="1" kern="0">
                <a:solidFill>
                  <a:srgbClr val="0000C0"/>
                </a:solidFill>
                <a:latin typeface="Century Schoolbook"/>
                <a:ea typeface="굴림"/>
                <a:cs typeface="굴림"/>
              </a:rPr>
              <a:t>numbers</a:t>
            </a:r>
            <a:r>
              <a:rPr lang="ko-KR" altLang="ko-KR" sz="1400" b="1" kern="0">
                <a:latin typeface="Century Schoolbook"/>
                <a:ea typeface="굴림"/>
                <a:cs typeface="굴림"/>
              </a:rPr>
              <a:t>; </a:t>
            </a:r>
            <a:r>
              <a:rPr lang="ko-KR" altLang="ko-KR" sz="1400" b="1" kern="0">
                <a:solidFill>
                  <a:srgbClr val="FF0000"/>
                </a:solidFill>
                <a:latin typeface="Century Schoolbook"/>
                <a:ea typeface="굴림"/>
                <a:cs typeface="굴림"/>
              </a:rPr>
              <a:t>// OK!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latin typeface="Century Schoolbook"/>
                <a:ea typeface="굴림"/>
                <a:cs typeface="굴림"/>
              </a:rPr>
              <a:t>       }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latin typeface="Century Schoolbook"/>
                <a:ea typeface="굴림"/>
                <a:cs typeface="굴림"/>
              </a:rPr>
              <a:t>}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정적 변수 예제 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942665" y="1900581"/>
            <a:ext cx="7739062" cy="330276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  <a:miter/>
          </a:ln>
        </p:spPr>
        <p:txBody>
          <a:bodyPr/>
          <a:lstStyle/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solidFill>
                  <a:srgbClr val="7F0055"/>
                </a:solidFill>
                <a:latin typeface="Century Schoolbook"/>
                <a:ea typeface="굴림"/>
                <a:cs typeface="굴림"/>
              </a:rPr>
              <a:t>public</a:t>
            </a:r>
            <a:r>
              <a:rPr lang="ko-KR" altLang="ko-KR" sz="1400" b="1" kern="0">
                <a:latin typeface="Century Schoolbook"/>
                <a:ea typeface="굴림"/>
                <a:cs typeface="굴림"/>
              </a:rPr>
              <a:t> </a:t>
            </a:r>
            <a:r>
              <a:rPr lang="ko-KR" altLang="ko-KR" sz="1400" b="1" kern="0">
                <a:solidFill>
                  <a:srgbClr val="7F0055"/>
                </a:solidFill>
                <a:latin typeface="Century Schoolbook"/>
                <a:ea typeface="굴림"/>
                <a:cs typeface="굴림"/>
              </a:rPr>
              <a:t>class</a:t>
            </a:r>
            <a:r>
              <a:rPr lang="ko-KR" altLang="ko-KR" sz="1400" b="1" kern="0">
                <a:latin typeface="Century Schoolbook"/>
                <a:ea typeface="굴림"/>
                <a:cs typeface="굴림"/>
              </a:rPr>
              <a:t> CarTest {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latin typeface="Century Schoolbook"/>
                <a:ea typeface="굴림"/>
                <a:cs typeface="굴림"/>
              </a:rPr>
              <a:t>       </a:t>
            </a:r>
            <a:r>
              <a:rPr lang="ko-KR" altLang="ko-KR" sz="1400" b="1" kern="0">
                <a:solidFill>
                  <a:srgbClr val="7F0055"/>
                </a:solidFill>
                <a:latin typeface="Century Schoolbook"/>
                <a:ea typeface="굴림"/>
                <a:cs typeface="굴림"/>
              </a:rPr>
              <a:t>public</a:t>
            </a:r>
            <a:r>
              <a:rPr lang="ko-KR" altLang="ko-KR" sz="1400" b="1" kern="0">
                <a:latin typeface="Century Schoolbook"/>
                <a:ea typeface="굴림"/>
                <a:cs typeface="굴림"/>
              </a:rPr>
              <a:t> </a:t>
            </a:r>
            <a:r>
              <a:rPr lang="ko-KR" altLang="ko-KR" sz="1400" b="1" kern="0">
                <a:solidFill>
                  <a:srgbClr val="7F0055"/>
                </a:solidFill>
                <a:latin typeface="Century Schoolbook"/>
                <a:ea typeface="굴림"/>
                <a:cs typeface="굴림"/>
              </a:rPr>
              <a:t>static</a:t>
            </a:r>
            <a:r>
              <a:rPr lang="ko-KR" altLang="ko-KR" sz="1400" b="1" kern="0">
                <a:latin typeface="Century Schoolbook"/>
                <a:ea typeface="굴림"/>
                <a:cs typeface="굴림"/>
              </a:rPr>
              <a:t> </a:t>
            </a:r>
            <a:r>
              <a:rPr lang="ko-KR" altLang="ko-KR" sz="1400" b="1" kern="0">
                <a:solidFill>
                  <a:srgbClr val="7F0055"/>
                </a:solidFill>
                <a:latin typeface="Century Schoolbook"/>
                <a:ea typeface="굴림"/>
                <a:cs typeface="굴림"/>
              </a:rPr>
              <a:t>void</a:t>
            </a:r>
            <a:r>
              <a:rPr lang="ko-KR" altLang="ko-KR" sz="1400" b="1" kern="0">
                <a:latin typeface="Century Schoolbook"/>
                <a:ea typeface="굴림"/>
                <a:cs typeface="굴림"/>
              </a:rPr>
              <a:t> main(String args[]) {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latin typeface="Century Schoolbook"/>
                <a:ea typeface="굴림"/>
                <a:cs typeface="굴림"/>
              </a:rPr>
              <a:t>             Car c1 = </a:t>
            </a:r>
            <a:r>
              <a:rPr lang="ko-KR" altLang="ko-KR" sz="1400" b="1" kern="0">
                <a:solidFill>
                  <a:srgbClr val="7F0055"/>
                </a:solidFill>
                <a:latin typeface="Century Schoolbook"/>
                <a:ea typeface="굴림"/>
                <a:cs typeface="굴림"/>
              </a:rPr>
              <a:t>new</a:t>
            </a:r>
            <a:r>
              <a:rPr lang="ko-KR" altLang="ko-KR" sz="1400" b="1" kern="0">
                <a:latin typeface="Century Schoolbook"/>
                <a:ea typeface="굴림"/>
                <a:cs typeface="굴림"/>
              </a:rPr>
              <a:t> Car(</a:t>
            </a:r>
            <a:r>
              <a:rPr lang="ko-KR" altLang="ko-KR" sz="1400" b="1" kern="0">
                <a:solidFill>
                  <a:srgbClr val="2A00FF"/>
                </a:solidFill>
                <a:latin typeface="Century Schoolbook"/>
                <a:ea typeface="굴림"/>
                <a:cs typeface="굴림"/>
              </a:rPr>
              <a:t>"S600", “white”</a:t>
            </a:r>
            <a:r>
              <a:rPr lang="ko-KR" altLang="ko-KR" sz="1400" b="1" kern="0">
                <a:latin typeface="Century Schoolbook"/>
                <a:ea typeface="굴림"/>
                <a:cs typeface="굴림"/>
              </a:rPr>
              <a:t>, 80); 	</a:t>
            </a:r>
            <a:r>
              <a:rPr lang="ko-KR" altLang="ko-KR" sz="1400" b="1" kern="0">
                <a:solidFill>
                  <a:srgbClr val="3F7F5F"/>
                </a:solidFill>
                <a:latin typeface="Century Schoolbook"/>
                <a:ea typeface="굴림"/>
                <a:cs typeface="굴림"/>
              </a:rPr>
              <a:t>// </a:t>
            </a:r>
            <a:r>
              <a:rPr lang="ko-KR" altLang="ko-KR" sz="1400" b="1" kern="0">
                <a:solidFill>
                  <a:srgbClr val="3F7F5F"/>
                </a:solidFill>
                <a:latin typeface="굴림"/>
                <a:ea typeface="굴림"/>
                <a:cs typeface="굴림"/>
              </a:rPr>
              <a:t>첫 번째 생성자 호출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latin typeface="굴림"/>
                <a:ea typeface="굴림"/>
                <a:cs typeface="굴림"/>
              </a:rPr>
              <a:t>             </a:t>
            </a:r>
            <a:r>
              <a:rPr lang="ko-KR" altLang="ko-KR" sz="1400" b="1" kern="0">
                <a:latin typeface="Century Schoolbook"/>
                <a:ea typeface="굴림"/>
                <a:cs typeface="굴림"/>
              </a:rPr>
              <a:t>Car c2 = </a:t>
            </a:r>
            <a:r>
              <a:rPr lang="ko-KR" altLang="ko-KR" sz="1400" b="1" kern="0">
                <a:solidFill>
                  <a:srgbClr val="7F0055"/>
                </a:solidFill>
                <a:latin typeface="Century Schoolbook"/>
                <a:ea typeface="굴림"/>
                <a:cs typeface="굴림"/>
              </a:rPr>
              <a:t>new</a:t>
            </a:r>
            <a:r>
              <a:rPr lang="ko-KR" altLang="ko-KR" sz="1400" b="1" kern="0">
                <a:latin typeface="Century Schoolbook"/>
                <a:ea typeface="굴림"/>
                <a:cs typeface="굴림"/>
              </a:rPr>
              <a:t> Car(</a:t>
            </a:r>
            <a:r>
              <a:rPr lang="ko-KR" altLang="ko-KR" sz="1400" b="1" kern="0">
                <a:solidFill>
                  <a:srgbClr val="2A00FF"/>
                </a:solidFill>
                <a:latin typeface="Century Schoolbook"/>
                <a:ea typeface="굴림"/>
                <a:cs typeface="굴림"/>
              </a:rPr>
              <a:t>"E500", “blue”</a:t>
            </a:r>
            <a:r>
              <a:rPr lang="ko-KR" altLang="ko-KR" sz="1400" b="1" kern="0">
                <a:latin typeface="Century Schoolbook"/>
                <a:ea typeface="굴림"/>
                <a:cs typeface="굴림"/>
              </a:rPr>
              <a:t>, 20); 	</a:t>
            </a:r>
            <a:r>
              <a:rPr lang="ko-KR" altLang="ko-KR" sz="1400" b="1" kern="0">
                <a:solidFill>
                  <a:srgbClr val="3F7F5F"/>
                </a:solidFill>
                <a:latin typeface="Century Schoolbook"/>
                <a:ea typeface="굴림"/>
                <a:cs typeface="굴림"/>
              </a:rPr>
              <a:t>// </a:t>
            </a:r>
            <a:r>
              <a:rPr lang="ko-KR" altLang="ko-KR" sz="1400" b="1" kern="0">
                <a:solidFill>
                  <a:srgbClr val="3F7F5F"/>
                </a:solidFill>
                <a:latin typeface="굴림"/>
                <a:ea typeface="굴림"/>
                <a:cs typeface="굴림"/>
              </a:rPr>
              <a:t>첫 번째 생성자 호출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kern="0">
                <a:latin typeface="굴림"/>
                <a:ea typeface="굴림"/>
                <a:cs typeface="굴림"/>
              </a:rPr>
              <a:t>             </a:t>
            </a:r>
            <a:r>
              <a:rPr lang="ko-KR" altLang="ko-KR" sz="1400" b="1" kern="0">
                <a:solidFill>
                  <a:srgbClr val="7F0055"/>
                </a:solidFill>
                <a:latin typeface="Century Schoolbook"/>
                <a:ea typeface="굴림"/>
                <a:cs typeface="굴림"/>
              </a:rPr>
              <a:t>int</a:t>
            </a:r>
            <a:r>
              <a:rPr lang="ko-KR" altLang="ko-KR" sz="1400" b="1" kern="0">
                <a:latin typeface="Century Schoolbook"/>
                <a:ea typeface="굴림"/>
                <a:cs typeface="굴림"/>
              </a:rPr>
              <a:t> n = Car.</a:t>
            </a:r>
            <a:r>
              <a:rPr lang="ko-KR" altLang="ko-KR" sz="1400" b="1" i="1" kern="0">
                <a:latin typeface="Century Schoolbook"/>
                <a:ea typeface="굴림"/>
                <a:cs typeface="굴림"/>
              </a:rPr>
              <a:t>getNumberOfCars();	</a:t>
            </a:r>
            <a:r>
              <a:rPr lang="ko-KR" altLang="ko-KR" sz="1400" b="1" i="1" kern="0">
                <a:solidFill>
                  <a:srgbClr val="FF0000"/>
                </a:solidFill>
                <a:latin typeface="Century Schoolbook"/>
                <a:ea typeface="굴림"/>
                <a:cs typeface="굴림"/>
              </a:rPr>
              <a:t>// </a:t>
            </a:r>
            <a:r>
              <a:rPr lang="ko-KR" altLang="ko-KR" sz="1400" b="1" i="1" kern="0">
                <a:solidFill>
                  <a:srgbClr val="FF0000"/>
                </a:solidFill>
                <a:latin typeface="굴림"/>
                <a:ea typeface="굴림"/>
                <a:cs typeface="굴림"/>
              </a:rPr>
              <a:t>정적 메소드 호출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i="1" kern="0">
                <a:latin typeface="굴림"/>
                <a:ea typeface="굴림"/>
                <a:cs typeface="굴림"/>
              </a:rPr>
              <a:t>             </a:t>
            </a:r>
            <a:r>
              <a:rPr lang="ko-KR" altLang="ko-KR" sz="1400" b="1" i="1" kern="0">
                <a:latin typeface="Century Schoolbook"/>
                <a:ea typeface="굴림"/>
                <a:cs typeface="굴림"/>
              </a:rPr>
              <a:t>System.</a:t>
            </a:r>
            <a:r>
              <a:rPr lang="ko-KR" altLang="ko-KR" sz="1400" b="1" i="1" kern="0">
                <a:solidFill>
                  <a:srgbClr val="0000C0"/>
                </a:solidFill>
                <a:latin typeface="Century Schoolbook"/>
                <a:ea typeface="굴림"/>
                <a:cs typeface="굴림"/>
              </a:rPr>
              <a:t>out</a:t>
            </a:r>
            <a:r>
              <a:rPr lang="ko-KR" altLang="ko-KR" sz="1400" b="1" i="1" kern="0">
                <a:latin typeface="Century Schoolbook"/>
                <a:ea typeface="굴림"/>
                <a:cs typeface="굴림"/>
              </a:rPr>
              <a:t>.println(</a:t>
            </a:r>
            <a:r>
              <a:rPr lang="ko-KR" altLang="ko-KR" sz="1400" b="1" i="1" kern="0">
                <a:solidFill>
                  <a:srgbClr val="2A00FF"/>
                </a:solidFill>
                <a:latin typeface="Century Schoolbook"/>
                <a:ea typeface="굴림"/>
                <a:cs typeface="굴림"/>
              </a:rPr>
              <a:t>"</a:t>
            </a:r>
            <a:r>
              <a:rPr lang="ko-KR" altLang="ko-KR" sz="1400" b="1" i="1" kern="0">
                <a:solidFill>
                  <a:srgbClr val="2A00FF"/>
                </a:solidFill>
                <a:latin typeface="굴림"/>
                <a:ea typeface="굴림"/>
                <a:cs typeface="굴림"/>
              </a:rPr>
              <a:t>지금까지 생성된 자동차 수 </a:t>
            </a:r>
            <a:r>
              <a:rPr lang="ko-KR" altLang="ko-KR" sz="1400" b="1" i="1" kern="0">
                <a:solidFill>
                  <a:srgbClr val="2A00FF"/>
                </a:solidFill>
                <a:latin typeface="Century Schoolbook"/>
                <a:ea typeface="굴림"/>
                <a:cs typeface="굴림"/>
              </a:rPr>
              <a:t>= "</a:t>
            </a:r>
            <a:r>
              <a:rPr lang="ko-KR" altLang="ko-KR" sz="1400" b="1" i="1" kern="0">
                <a:latin typeface="Century Schoolbook"/>
                <a:ea typeface="굴림"/>
                <a:cs typeface="굴림"/>
              </a:rPr>
              <a:t> + n);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i="1" kern="0">
                <a:latin typeface="Century Schoolbook"/>
                <a:ea typeface="굴림"/>
                <a:cs typeface="굴림"/>
              </a:rPr>
              <a:t>       }</a:t>
            </a:r>
          </a:p>
          <a:p>
            <a:pPr marL="127000" inden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Symbol"/>
              <a:buNone/>
              <a:defRPr lang="en-US"/>
            </a:pPr>
            <a:r>
              <a:rPr lang="ko-KR" altLang="ko-KR" sz="1400" b="1" i="1" kern="0">
                <a:latin typeface="Century Schoolbook"/>
                <a:ea typeface="굴림"/>
                <a:cs typeface="굴림"/>
              </a:rPr>
              <a:t>}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959231" y="5690018"/>
            <a:ext cx="7739062" cy="9285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  <a:miter/>
          </a:ln>
        </p:spPr>
        <p:txBody>
          <a:bodyPr/>
          <a:lstStyle/>
          <a:p>
            <a:pPr marL="0" indent="0">
              <a:buNone/>
              <a:defRPr lang="ko-KR" altLang="en-US"/>
            </a:pPr>
            <a:r>
              <a:rPr lang="ko-KR" altLang="ko-KR" sz="1600" i="1">
                <a:latin typeface="굴림"/>
                <a:ea typeface="굴림"/>
              </a:rPr>
              <a:t>지금까지 생성된 자동차 수 = 2</a:t>
            </a:r>
          </a:p>
        </p:txBody>
      </p:sp>
      <p:pic>
        <p:nvPicPr>
          <p:cNvPr id="7" name="그림 28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263506" y="5518788"/>
            <a:ext cx="680448" cy="83477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자바에서는 클래스 안에서 클래스를 정의할 수 있다.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내장 클래스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1047749" y="2725907"/>
            <a:ext cx="7048500" cy="200111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내장 클래스의 분류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/>
          <a:stretch>
            <a:fillRect/>
          </a:stretch>
        </p:blipFill>
        <p:spPr>
          <a:xfrm>
            <a:off x="871537" y="2348948"/>
            <a:ext cx="7400925" cy="2590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Crayons">
  <a:themeElements>
    <a:clrScheme name="1_Crayons 1">
      <a:dk1>
        <a:srgbClr val="000000"/>
      </a:dk1>
      <a:lt1>
        <a:srgbClr val="FFFFFF"/>
      </a:lt1>
      <a:dk2>
        <a:srgbClr val="FF0000"/>
      </a:dk2>
      <a:lt2>
        <a:srgbClr val="FFB800"/>
      </a:lt2>
      <a:accent1>
        <a:srgbClr val="FFEF66"/>
      </a:accent1>
      <a:accent2>
        <a:srgbClr val="000000"/>
      </a:accent2>
      <a:accent3>
        <a:srgbClr val="FFFFFF"/>
      </a:accent3>
      <a:accent4>
        <a:srgbClr val="000000"/>
      </a:accent4>
      <a:accent5>
        <a:srgbClr val="FFF6B8"/>
      </a:accent5>
      <a:accent6>
        <a:srgbClr val="000000"/>
      </a:accent6>
      <a:hlink>
        <a:srgbClr val="00B200"/>
      </a:hlink>
      <a:folHlink>
        <a:srgbClr val="703DFF"/>
      </a:folHlink>
    </a:clrScheme>
    <a:fontScheme name="1_Crayons">
      <a:majorFont>
        <a:latin typeface="Comic Sans MS"/>
        <a:ea typeface="굴림"/>
        <a:cs typeface=""/>
      </a:majorFont>
      <a:minorFont>
        <a:latin typeface="Trebuchet MS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1_Crayons 1">
        <a:dk1>
          <a:srgbClr val="000000"/>
        </a:dk1>
        <a:lt1>
          <a:srgbClr val="FFFFFF"/>
        </a:lt1>
        <a:dk2>
          <a:srgbClr val="FF0000"/>
        </a:dk2>
        <a:lt2>
          <a:srgbClr val="FFB800"/>
        </a:lt2>
        <a:accent1>
          <a:srgbClr val="FFEF66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FFF6B8"/>
        </a:accent5>
        <a:accent6>
          <a:srgbClr val="000000"/>
        </a:accent6>
        <a:hlink>
          <a:srgbClr val="00B200"/>
        </a:hlink>
        <a:folHlink>
          <a:srgbClr val="703D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2">
        <a:dk1>
          <a:srgbClr val="000000"/>
        </a:dk1>
        <a:lt1>
          <a:srgbClr val="FFFFFF"/>
        </a:lt1>
        <a:dk2>
          <a:srgbClr val="000000"/>
        </a:dk2>
        <a:lt2>
          <a:srgbClr val="99CCFF"/>
        </a:lt2>
        <a:accent1>
          <a:srgbClr val="CCCCFF"/>
        </a:accent1>
        <a:accent2>
          <a:srgbClr val="000066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00005C"/>
        </a:accent6>
        <a:hlink>
          <a:srgbClr val="00B200"/>
        </a:hlink>
        <a:folHlink>
          <a:srgbClr val="CCFF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3">
        <a:dk1>
          <a:srgbClr val="000000"/>
        </a:dk1>
        <a:lt1>
          <a:srgbClr val="FFFFFF"/>
        </a:lt1>
        <a:dk2>
          <a:srgbClr val="000000"/>
        </a:dk2>
        <a:lt2>
          <a:srgbClr val="3399FF"/>
        </a:lt2>
        <a:accent1>
          <a:srgbClr val="CCECFF"/>
        </a:accent1>
        <a:accent2>
          <a:srgbClr val="008080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007373"/>
        </a:accent6>
        <a:hlink>
          <a:srgbClr val="009999"/>
        </a:hlink>
        <a:folHlink>
          <a:srgbClr val="33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rayons 4">
        <a:dk1>
          <a:srgbClr val="808000"/>
        </a:dk1>
        <a:lt1>
          <a:srgbClr val="FFFFFF"/>
        </a:lt1>
        <a:dk2>
          <a:srgbClr val="336600"/>
        </a:dk2>
        <a:lt2>
          <a:srgbClr val="FFFFFF"/>
        </a:lt2>
        <a:accent1>
          <a:srgbClr val="99CC00"/>
        </a:accent1>
        <a:accent2>
          <a:srgbClr val="003300"/>
        </a:accent2>
        <a:accent3>
          <a:srgbClr val="ADB8AA"/>
        </a:accent3>
        <a:accent4>
          <a:srgbClr val="DADADA"/>
        </a:accent4>
        <a:accent5>
          <a:srgbClr val="CAE2AA"/>
        </a:accent5>
        <a:accent6>
          <a:srgbClr val="002D00"/>
        </a:accent6>
        <a:hlink>
          <a:srgbClr val="CCCC00"/>
        </a:hlink>
        <a:folHlink>
          <a:srgbClr val="CCFF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5">
        <a:dk1>
          <a:srgbClr val="808080"/>
        </a:dk1>
        <a:lt1>
          <a:srgbClr val="FFFFFF"/>
        </a:lt1>
        <a:dk2>
          <a:srgbClr val="003366"/>
        </a:dk2>
        <a:lt2>
          <a:srgbClr val="CCECFF"/>
        </a:lt2>
        <a:accent1>
          <a:srgbClr val="33CCCC"/>
        </a:accent1>
        <a:accent2>
          <a:srgbClr val="006699"/>
        </a:accent2>
        <a:accent3>
          <a:srgbClr val="AAADB8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00FF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6">
        <a:dk1>
          <a:srgbClr val="6666FF"/>
        </a:dk1>
        <a:lt1>
          <a:srgbClr val="FFFFFF"/>
        </a:lt1>
        <a:dk2>
          <a:srgbClr val="000066"/>
        </a:dk2>
        <a:lt2>
          <a:srgbClr val="FFFFFF"/>
        </a:lt2>
        <a:accent1>
          <a:srgbClr val="33CCFF"/>
        </a:accent1>
        <a:accent2>
          <a:srgbClr val="0000FF"/>
        </a:accent2>
        <a:accent3>
          <a:srgbClr val="AAAAB8"/>
        </a:accent3>
        <a:accent4>
          <a:srgbClr val="DADADA"/>
        </a:accent4>
        <a:accent5>
          <a:srgbClr val="ADE2FF"/>
        </a:accent5>
        <a:accent6>
          <a:srgbClr val="0000E7"/>
        </a:accent6>
        <a:hlink>
          <a:srgbClr val="FFFF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7">
        <a:dk1>
          <a:srgbClr val="000000"/>
        </a:dk1>
        <a:lt1>
          <a:srgbClr val="FFFFFF"/>
        </a:lt1>
        <a:dk2>
          <a:srgbClr val="800080"/>
        </a:dk2>
        <a:lt2>
          <a:srgbClr val="FFFFFF"/>
        </a:lt2>
        <a:accent1>
          <a:srgbClr val="CC66FF"/>
        </a:accent1>
        <a:accent2>
          <a:srgbClr val="990099"/>
        </a:accent2>
        <a:accent3>
          <a:srgbClr val="C0AAC0"/>
        </a:accent3>
        <a:accent4>
          <a:srgbClr val="DADADA"/>
        </a:accent4>
        <a:accent5>
          <a:srgbClr val="E2B8FF"/>
        </a:accent5>
        <a:accent6>
          <a:srgbClr val="8A008A"/>
        </a:accent6>
        <a:hlink>
          <a:srgbClr val="FF9900"/>
        </a:hlink>
        <a:folHlink>
          <a:srgbClr val="FF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rayons 8">
        <a:dk1>
          <a:srgbClr val="FF3300"/>
        </a:dk1>
        <a:lt1>
          <a:srgbClr val="FFFFFF"/>
        </a:lt1>
        <a:dk2>
          <a:srgbClr val="800000"/>
        </a:dk2>
        <a:lt2>
          <a:srgbClr val="FFFFCC"/>
        </a:lt2>
        <a:accent1>
          <a:srgbClr val="FF7C80"/>
        </a:accent1>
        <a:accent2>
          <a:srgbClr val="990000"/>
        </a:accent2>
        <a:accent3>
          <a:srgbClr val="C0AAAA"/>
        </a:accent3>
        <a:accent4>
          <a:srgbClr val="DADADA"/>
        </a:accent4>
        <a:accent5>
          <a:srgbClr val="FFBFC0"/>
        </a:accent5>
        <a:accent6>
          <a:srgbClr val="8A0000"/>
        </a:accent6>
        <a:hlink>
          <a:srgbClr val="FF66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w_Natural01">
  <a:themeElements>
    <a:clrScheme name="Natural01">
      <a:dk1>
        <a:sysClr val="windowText" lastClr="000000"/>
      </a:dk1>
      <a:lt1>
        <a:sysClr val="window" lastClr="FFFFFF"/>
      </a:lt1>
      <a:dk2>
        <a:srgbClr val="1F6299"/>
      </a:dk2>
      <a:lt2>
        <a:srgbClr val="DFF0F7"/>
      </a:lt2>
      <a:accent1>
        <a:srgbClr val="40C6D8"/>
      </a:accent1>
      <a:accent2>
        <a:srgbClr val="5581FD"/>
      </a:accent2>
      <a:accent3>
        <a:srgbClr val="33BDFB"/>
      </a:accent3>
      <a:accent4>
        <a:srgbClr val="4CD416"/>
      </a:accent4>
      <a:accent5>
        <a:srgbClr val="FE8C2E"/>
      </a:accent5>
      <a:accent6>
        <a:srgbClr val="C489FF"/>
      </a:accent6>
      <a:hlink>
        <a:srgbClr val="D98609"/>
      </a:hlink>
      <a:folHlink>
        <a:srgbClr val="85DFD0"/>
      </a:folHlink>
    </a:clrScheme>
    <a:fontScheme name="Natural01">
      <a:majorFont>
        <a:latin typeface="Tahoma"/>
        <a:ea typeface=""/>
        <a:cs typeface=""/>
        <a:font script="Jpan" typeface="HG創英角ｺﾞｼｯｸUB"/>
        <a:font script="Hang" typeface="맑은 고딕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ahoma"/>
        <a:ea typeface=""/>
        <a:cs typeface=""/>
        <a:font script="Jpan" typeface="HGｺﾞｼｯｸE"/>
        <a:font script="Hang" typeface="맑은 고딕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Natural01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31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0000"/>
                <a:satMod val="20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0000"/>
              </a:schemeClr>
            </a:gs>
            <a:gs pos="100000">
              <a:schemeClr val="phClr">
                <a:shade val="70000"/>
                <a:satMod val="150000"/>
              </a:schemeClr>
            </a:gs>
          </a:gsLst>
          <a:path path="circle">
            <a:fillToRect t="30000" r="100000" b="70000"/>
          </a:path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4000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alpha val="38000"/>
                <a:satMod val="150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3000000"/>
            </a:lightRig>
          </a:scene3d>
          <a:sp3d contourW="6350" prstMaterial="flat">
            <a:bevelT h="889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hade val="100000"/>
                <a:satMod val="200000"/>
              </a:schemeClr>
            </a:gs>
            <a:gs pos="100000">
              <a:schemeClr val="phClr">
                <a:tint val="100000"/>
                <a:shade val="89000"/>
                <a:satMod val="150000"/>
                <a:lumMod val="90000"/>
              </a:schemeClr>
            </a:gs>
          </a:gsLst>
          <a:path path="circle">
            <a:fillToRect l="40000" t="30000" r="40000" b="30000"/>
          </a:path>
        </a:gradFill>
        <a:gradFill rotWithShape="1">
          <a:gsLst>
            <a:gs pos="0">
              <a:schemeClr val="phClr">
                <a:tint val="100000"/>
                <a:shade val="90000"/>
                <a:satMod val="200000"/>
                <a:lumMod val="90000"/>
              </a:schemeClr>
            </a:gs>
            <a:gs pos="43000">
              <a:schemeClr val="phClr">
                <a:tint val="85000"/>
                <a:shade val="100000"/>
                <a:satMod val="300000"/>
                <a:lumMod val="100000"/>
              </a:schemeClr>
            </a:gs>
            <a:gs pos="100000">
              <a:schemeClr val="phClr">
                <a:tint val="85000"/>
                <a:shade val="100000"/>
                <a:satMod val="300000"/>
                <a:lumMod val="100000"/>
              </a:schemeClr>
            </a:gs>
          </a:gsLst>
          <a:lin ang="54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5310</TotalTime>
  <Words>1368</Words>
  <Application>Microsoft Office PowerPoint</Application>
  <PresentationFormat>화면 슬라이드 쇼(4:3)</PresentationFormat>
  <Paragraphs>588</Paragraphs>
  <Slides>104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104</vt:i4>
      </vt:variant>
    </vt:vector>
  </HeadingPairs>
  <TitlesOfParts>
    <vt:vector size="106" baseType="lpstr">
      <vt:lpstr>1_Crayons</vt:lpstr>
      <vt:lpstr>New_Natural01</vt:lpstr>
      <vt:lpstr>슬라이드 1</vt:lpstr>
      <vt:lpstr>실제 세계는 객체로 이루어진다.</vt:lpstr>
      <vt:lpstr>객체와 메시지</vt:lpstr>
      <vt:lpstr>객체 지향이란?</vt:lpstr>
      <vt:lpstr>객체</vt:lpstr>
      <vt:lpstr>객체란?</vt:lpstr>
      <vt:lpstr>필드와 메소드</vt:lpstr>
      <vt:lpstr>메시지</vt:lpstr>
      <vt:lpstr>객체 지향의 3대 특징</vt:lpstr>
      <vt:lpstr>캡슐화</vt:lpstr>
      <vt:lpstr>슬라이드 11</vt:lpstr>
      <vt:lpstr>캡슐화와 정보 은닉</vt:lpstr>
      <vt:lpstr>캡슐화와 정보 은닉</vt:lpstr>
      <vt:lpstr>업그레이드가 쉽다.</vt:lpstr>
      <vt:lpstr>상속</vt:lpstr>
      <vt:lpstr>다형성 </vt:lpstr>
      <vt:lpstr>추상화</vt:lpstr>
      <vt:lpstr>클래스</vt:lpstr>
      <vt:lpstr>클래스의 구조</vt:lpstr>
      <vt:lpstr>클래스의 예: 박스</vt:lpstr>
      <vt:lpstr>예제: 객체 생성하기</vt:lpstr>
      <vt:lpstr>슬라이드 22</vt:lpstr>
      <vt:lpstr>변수의 종류</vt:lpstr>
      <vt:lpstr>객체의 필드와 메소드 사용</vt:lpstr>
      <vt:lpstr>여러 개의 객체 생성하기</vt:lpstr>
      <vt:lpstr>슬라이드 26</vt:lpstr>
      <vt:lpstr>실행 결과</vt:lpstr>
      <vt:lpstr>메소드</vt:lpstr>
      <vt:lpstr>메소드의 구조</vt:lpstr>
      <vt:lpstr>예제</vt:lpstr>
      <vt:lpstr>예제</vt:lpstr>
      <vt:lpstr>예제 설명</vt:lpstr>
      <vt:lpstr>메소드의 종료</vt:lpstr>
      <vt:lpstr>메소드의 반환값</vt:lpstr>
      <vt:lpstr>예제</vt:lpstr>
      <vt:lpstr>예제</vt:lpstr>
      <vt:lpstr>예제 설명</vt:lpstr>
      <vt:lpstr>인수와 매개 변수</vt:lpstr>
      <vt:lpstr>예제</vt:lpstr>
      <vt:lpstr>예제 설명</vt:lpstr>
      <vt:lpstr>예제</vt:lpstr>
      <vt:lpstr>예제</vt:lpstr>
      <vt:lpstr>예제 설명</vt:lpstr>
      <vt:lpstr>예제</vt:lpstr>
      <vt:lpstr>메소드 오버로딩</vt:lpstr>
      <vt:lpstr>예제</vt:lpstr>
      <vt:lpstr>예제</vt:lpstr>
      <vt:lpstr>예제 설명</vt:lpstr>
      <vt:lpstr>String 클래스의 객체 생성</vt:lpstr>
      <vt:lpstr>String 클래스의 메소드</vt:lpstr>
      <vt:lpstr>String 클래스 사용하기 </vt:lpstr>
      <vt:lpstr>예제</vt:lpstr>
      <vt:lpstr>문자열의 결합</vt:lpstr>
      <vt:lpstr>수치값-&gt; 문자열</vt:lpstr>
      <vt:lpstr>문자열-&gt;수치값</vt:lpstr>
      <vt:lpstr>예제</vt:lpstr>
      <vt:lpstr>슬라이드 57</vt:lpstr>
      <vt:lpstr>접근 제어</vt:lpstr>
      <vt:lpstr>접근 제어</vt:lpstr>
      <vt:lpstr>멤버 수준에서의 접근 제어</vt:lpstr>
      <vt:lpstr>예제 </vt:lpstr>
      <vt:lpstr>예제 </vt:lpstr>
      <vt:lpstr>정보은닉</vt:lpstr>
      <vt:lpstr>예제</vt:lpstr>
      <vt:lpstr>생성자</vt:lpstr>
      <vt:lpstr>생성자 정의</vt:lpstr>
      <vt:lpstr>생성자의 예</vt:lpstr>
      <vt:lpstr>생성자의 예</vt:lpstr>
      <vt:lpstr>매개변수를 가지는 생성자</vt:lpstr>
      <vt:lpstr>생성자의 예</vt:lpstr>
      <vt:lpstr>슬라이드 71</vt:lpstr>
      <vt:lpstr>슬라이드 72</vt:lpstr>
      <vt:lpstr>생성자 오버로딩</vt:lpstr>
      <vt:lpstr>예제</vt:lpstr>
      <vt:lpstr>this로 현재 객체 나타내기</vt:lpstr>
      <vt:lpstr>this()</vt:lpstr>
      <vt:lpstr>슬라이드 77</vt:lpstr>
      <vt:lpstr>필드 초기화 방법</vt:lpstr>
      <vt:lpstr>필드 초기화 방법</vt:lpstr>
      <vt:lpstr>메소드로 기초형 변수가 전달되는 경우</vt:lpstr>
      <vt:lpstr>예제</vt:lpstr>
      <vt:lpstr>메소드로 객체가 전달되는 경우</vt:lpstr>
      <vt:lpstr>예제</vt:lpstr>
      <vt:lpstr>메소드로 배열이 전달되는 경우</vt:lpstr>
      <vt:lpstr>메소드에서 객체 반환하기 </vt:lpstr>
      <vt:lpstr>메소드에서 객체 반환하기 </vt:lpstr>
      <vt:lpstr>슬라이드 87</vt:lpstr>
      <vt:lpstr>슬라이드 88</vt:lpstr>
      <vt:lpstr>정적 멤버</vt:lpstr>
      <vt:lpstr>인스턴스 멤버 vs 정적 멤버</vt:lpstr>
      <vt:lpstr>인스턴스 변수</vt:lpstr>
      <vt:lpstr>정적 변수</vt:lpstr>
      <vt:lpstr>정적 변수 예제</vt:lpstr>
      <vt:lpstr>SOLUTION </vt:lpstr>
      <vt:lpstr>정적 메소드</vt:lpstr>
      <vt:lpstr>정적 변수 예제</vt:lpstr>
      <vt:lpstr>정적 변수 예제 </vt:lpstr>
      <vt:lpstr>내장 클래스</vt:lpstr>
      <vt:lpstr>내장 클래스의 분류</vt:lpstr>
      <vt:lpstr>내부 클래스</vt:lpstr>
      <vt:lpstr>정적 변수 예제</vt:lpstr>
      <vt:lpstr>정적 변수 예제 </vt:lpstr>
      <vt:lpstr>내부 클래스를 사용하는 이유</vt:lpstr>
      <vt:lpstr>Q &amp; A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쉽게 풀어쓴 C 프로그래밍</dc:title>
  <dc:creator>천인국</dc:creator>
  <cp:lastModifiedBy>hankyu</cp:lastModifiedBy>
  <cp:revision>571</cp:revision>
  <dcterms:created xsi:type="dcterms:W3CDTF">2007-06-29T06:43:39Z</dcterms:created>
  <dcterms:modified xsi:type="dcterms:W3CDTF">2020-08-10T08:02:37Z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TC010187211033</vt:lpwstr>
  </property>
</Properties>
</file>